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  <p:sldId id="261" r:id="rId3"/>
    <p:sldId id="267" r:id="rId4"/>
    <p:sldId id="268" r:id="rId5"/>
    <p:sldId id="266" r:id="rId6"/>
    <p:sldId id="265" r:id="rId7"/>
    <p:sldId id="263" r:id="rId8"/>
    <p:sldId id="258" r:id="rId9"/>
  </p:sldIdLst>
  <p:sldSz cx="18288000" cy="10287000"/>
  <p:notesSz cx="6884988" cy="10018713"/>
  <p:embeddedFontLst>
    <p:embeddedFont>
      <p:font typeface="BIZ UDPゴシック" panose="020B0400000000000000" pitchFamily="50" charset="-128"/>
      <p:regular r:id="rId10"/>
      <p:bold r:id="rId11"/>
    </p:embeddedFont>
    <p:embeddedFont>
      <p:font typeface="游ゴシック" panose="020B0400000000000000" pitchFamily="50" charset="-128"/>
      <p:regular r:id="rId12"/>
      <p:bold r:id="rId13"/>
    </p:embeddedFont>
    <p:embeddedFont>
      <p:font typeface="游ゴシック Light" panose="020B0300000000000000" pitchFamily="50" charset="-128"/>
      <p:regular r:id="rId14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9" autoAdjust="0"/>
    <p:restoredTop sz="94417" autoAdjust="0"/>
  </p:normalViewPr>
  <p:slideViewPr>
    <p:cSldViewPr>
      <p:cViewPr>
        <p:scale>
          <a:sx n="50" d="100"/>
          <a:sy n="50" d="100"/>
        </p:scale>
        <p:origin x="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AB2392-4CA2-A024-05C0-3B2EFED8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8F321E-D53B-91EE-5976-A7DFC957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C202D7-D1BC-F258-0789-79994A8A5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/>
          <p:nvPr userDrawn="1"/>
        </p:nvGrpSpPr>
        <p:grpSpPr>
          <a:xfrm>
            <a:off x="476250" y="476250"/>
            <a:ext cx="17335500" cy="9334500"/>
            <a:chOff x="0" y="0"/>
            <a:chExt cx="4565728" cy="2458469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4565728" cy="2458469"/>
            </a:xfrm>
            <a:custGeom>
              <a:avLst/>
              <a:gdLst/>
              <a:ahLst/>
              <a:cxnLst/>
              <a:rect l="l" t="t" r="r" b="b"/>
              <a:pathLst>
                <a:path w="4565728" h="2458469">
                  <a:moveTo>
                    <a:pt x="15631" y="0"/>
                  </a:moveTo>
                  <a:lnTo>
                    <a:pt x="4550097" y="0"/>
                  </a:lnTo>
                  <a:cubicBezTo>
                    <a:pt x="4558730" y="0"/>
                    <a:pt x="4565728" y="6998"/>
                    <a:pt x="4565728" y="15631"/>
                  </a:cubicBezTo>
                  <a:lnTo>
                    <a:pt x="4565728" y="2442838"/>
                  </a:lnTo>
                  <a:cubicBezTo>
                    <a:pt x="4565728" y="2451471"/>
                    <a:pt x="4558730" y="2458469"/>
                    <a:pt x="4550097" y="2458469"/>
                  </a:cubicBezTo>
                  <a:lnTo>
                    <a:pt x="15631" y="2458469"/>
                  </a:lnTo>
                  <a:cubicBezTo>
                    <a:pt x="11485" y="2458469"/>
                    <a:pt x="7509" y="2456822"/>
                    <a:pt x="4578" y="2453891"/>
                  </a:cubicBezTo>
                  <a:cubicBezTo>
                    <a:pt x="1647" y="2450960"/>
                    <a:pt x="0" y="2446984"/>
                    <a:pt x="0" y="2442838"/>
                  </a:cubicBezTo>
                  <a:lnTo>
                    <a:pt x="0" y="15631"/>
                  </a:lnTo>
                  <a:cubicBezTo>
                    <a:pt x="0" y="11485"/>
                    <a:pt x="1647" y="7509"/>
                    <a:pt x="4578" y="4578"/>
                  </a:cubicBezTo>
                  <a:cubicBezTo>
                    <a:pt x="7509" y="1647"/>
                    <a:pt x="11485" y="0"/>
                    <a:pt x="1563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1C1C1C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0" y="-219075"/>
              <a:ext cx="4565728" cy="2677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045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3BEF4-C937-3A44-28FD-22147DB2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2A526E-39E7-6DB7-9E70-A38F802A6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29DC4D-C1BA-20EC-C0D0-043FFBE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E6342-24F6-9243-10C8-480B2501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DEE73B-C424-5DF7-77CD-572F2749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6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A14567A-FFF4-49E3-A785-134BA480E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74EAD8A-0115-D5FA-3DD1-BE59CDC18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36E1AD-E515-EBB5-5940-EEB78990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A6B2F-6020-07F1-CFB0-A9C8828A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F359CF-9A26-C1B2-92EA-46F58C7F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1B8939-134B-2CAF-F6B1-44D34FB5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026F8-5A47-B991-E1B1-A73BA48D0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E17B41-768C-44A6-433B-09A593BD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60BB03-43DA-0570-53EF-B9DA52BA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375178-AC7D-B686-7E01-F05CC1AA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6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8CC8BC-EBDD-DE34-11C9-5A6D1EAA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126E38-5B99-C0B6-8831-99F889D2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92015C-459A-2A62-3443-E93D56E5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E8DB11-65DE-0DC0-9000-1790E374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E01680-2D51-8FF6-6B62-8841DC8C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1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78CCF5-0B6F-3C25-A40C-E76489E4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FF6111-71A6-E9F4-3896-EF80949C6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687198-55D4-319E-F757-C3C34912B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848E00-3448-901A-2C6D-B884054F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E8DD45-A9F4-3411-1DF9-2AB10446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10A5AD-31E0-1ECE-E140-B01A771D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6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C19EC3-EA53-B89B-2113-ECA08F09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538E0A-461B-01AD-B3F6-9FE3C6124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8D93E6-6815-A94D-91AB-D2DEA914A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5646A4-26F0-63D4-6417-B31A249A5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F409B1B-AC1F-198D-D31A-6F25F20B8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93F84BF-E390-5F9C-D2F7-07B88230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FCDA872-D933-327A-4A7B-6AD8CD96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A2A2677-18C2-B94F-48E2-EEE954C0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109E4A-ECA9-6F6F-89E3-3D54640C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2426E49-6B0B-756F-D35F-DE639658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0075DA-FE18-76DC-479C-08318EF3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EA9893-64C5-7892-F132-9916C517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41957CB-1BF2-058F-1068-44CC8A2A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32C0318-1C9E-2DE7-463D-A5E67448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9BDFEC-12F6-D6A8-D808-C6627D1C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30D8FA37-3938-A279-C751-B9552C65221B}"/>
              </a:ext>
            </a:extLst>
          </p:cNvPr>
          <p:cNvGrpSpPr/>
          <p:nvPr userDrawn="1"/>
        </p:nvGrpSpPr>
        <p:grpSpPr>
          <a:xfrm>
            <a:off x="476250" y="476250"/>
            <a:ext cx="17335500" cy="9334500"/>
            <a:chOff x="0" y="0"/>
            <a:chExt cx="4565728" cy="2458469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69E66BE-44E5-AF91-4E30-D6B9695EE3BF}"/>
                </a:ext>
              </a:extLst>
            </p:cNvPr>
            <p:cNvSpPr/>
            <p:nvPr/>
          </p:nvSpPr>
          <p:spPr>
            <a:xfrm>
              <a:off x="0" y="0"/>
              <a:ext cx="4565728" cy="2458469"/>
            </a:xfrm>
            <a:custGeom>
              <a:avLst/>
              <a:gdLst/>
              <a:ahLst/>
              <a:cxnLst/>
              <a:rect l="l" t="t" r="r" b="b"/>
              <a:pathLst>
                <a:path w="4565728" h="2458469">
                  <a:moveTo>
                    <a:pt x="15631" y="0"/>
                  </a:moveTo>
                  <a:lnTo>
                    <a:pt x="4550097" y="0"/>
                  </a:lnTo>
                  <a:cubicBezTo>
                    <a:pt x="4558730" y="0"/>
                    <a:pt x="4565728" y="6998"/>
                    <a:pt x="4565728" y="15631"/>
                  </a:cubicBezTo>
                  <a:lnTo>
                    <a:pt x="4565728" y="2442838"/>
                  </a:lnTo>
                  <a:cubicBezTo>
                    <a:pt x="4565728" y="2451471"/>
                    <a:pt x="4558730" y="2458469"/>
                    <a:pt x="4550097" y="2458469"/>
                  </a:cubicBezTo>
                  <a:lnTo>
                    <a:pt x="15631" y="2458469"/>
                  </a:lnTo>
                  <a:cubicBezTo>
                    <a:pt x="11485" y="2458469"/>
                    <a:pt x="7509" y="2456822"/>
                    <a:pt x="4578" y="2453891"/>
                  </a:cubicBezTo>
                  <a:cubicBezTo>
                    <a:pt x="1647" y="2450960"/>
                    <a:pt x="0" y="2446984"/>
                    <a:pt x="0" y="2442838"/>
                  </a:cubicBezTo>
                  <a:lnTo>
                    <a:pt x="0" y="15631"/>
                  </a:lnTo>
                  <a:cubicBezTo>
                    <a:pt x="0" y="11485"/>
                    <a:pt x="1647" y="7509"/>
                    <a:pt x="4578" y="4578"/>
                  </a:cubicBezTo>
                  <a:cubicBezTo>
                    <a:pt x="7509" y="1647"/>
                    <a:pt x="11485" y="0"/>
                    <a:pt x="1563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1C1C1C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396423C6-E0F1-B824-3C02-95EFC3FBD763}"/>
                </a:ext>
              </a:extLst>
            </p:cNvPr>
            <p:cNvSpPr txBox="1"/>
            <p:nvPr/>
          </p:nvSpPr>
          <p:spPr>
            <a:xfrm>
              <a:off x="0" y="-219075"/>
              <a:ext cx="4565728" cy="2677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C370D483-A479-1641-2A95-DFB44CBB0255}"/>
              </a:ext>
            </a:extLst>
          </p:cNvPr>
          <p:cNvGrpSpPr/>
          <p:nvPr userDrawn="1"/>
        </p:nvGrpSpPr>
        <p:grpSpPr>
          <a:xfrm>
            <a:off x="2213836" y="1028700"/>
            <a:ext cx="15045464" cy="1030554"/>
            <a:chOff x="0" y="0"/>
            <a:chExt cx="2913555" cy="199567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363494D-ADAC-724C-1A87-8BDCB77F60CF}"/>
                </a:ext>
              </a:extLst>
            </p:cNvPr>
            <p:cNvSpPr/>
            <p:nvPr/>
          </p:nvSpPr>
          <p:spPr>
            <a:xfrm>
              <a:off x="0" y="0"/>
              <a:ext cx="2913555" cy="199567"/>
            </a:xfrm>
            <a:custGeom>
              <a:avLst/>
              <a:gdLst/>
              <a:ahLst/>
              <a:cxnLst/>
              <a:rect l="l" t="t" r="r" b="b"/>
              <a:pathLst>
                <a:path w="2913555" h="199567">
                  <a:moveTo>
                    <a:pt x="51457" y="0"/>
                  </a:moveTo>
                  <a:lnTo>
                    <a:pt x="2862099" y="0"/>
                  </a:lnTo>
                  <a:cubicBezTo>
                    <a:pt x="2890517" y="0"/>
                    <a:pt x="2913555" y="23038"/>
                    <a:pt x="2913555" y="51457"/>
                  </a:cubicBezTo>
                  <a:lnTo>
                    <a:pt x="2913555" y="148110"/>
                  </a:lnTo>
                  <a:cubicBezTo>
                    <a:pt x="2913555" y="176529"/>
                    <a:pt x="2890517" y="199567"/>
                    <a:pt x="2862099" y="199567"/>
                  </a:cubicBezTo>
                  <a:lnTo>
                    <a:pt x="51457" y="199567"/>
                  </a:lnTo>
                  <a:cubicBezTo>
                    <a:pt x="23038" y="199567"/>
                    <a:pt x="0" y="176529"/>
                    <a:pt x="0" y="148110"/>
                  </a:cubicBezTo>
                  <a:lnTo>
                    <a:pt x="0" y="51457"/>
                  </a:lnTo>
                  <a:cubicBezTo>
                    <a:pt x="0" y="23038"/>
                    <a:pt x="23038" y="0"/>
                    <a:pt x="51457" y="0"/>
                  </a:cubicBezTo>
                  <a:close/>
                </a:path>
              </a:pathLst>
            </a:custGeom>
            <a:solidFill>
              <a:srgbClr val="E7E7E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CFFFA977-838C-F7AE-185F-2755E181ADBE}"/>
                </a:ext>
              </a:extLst>
            </p:cNvPr>
            <p:cNvSpPr txBox="1"/>
            <p:nvPr/>
          </p:nvSpPr>
          <p:spPr>
            <a:xfrm>
              <a:off x="0" y="-219075"/>
              <a:ext cx="2913555" cy="418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2" name="Picture 4" descr="Roblox Studio - Mac、Windows (PC) 用デスクトップアプリ - WebCatalog">
            <a:extLst>
              <a:ext uri="{FF2B5EF4-FFF2-40B4-BE49-F238E27FC236}">
                <a16:creationId xmlns:a16="http://schemas.microsoft.com/office/drawing/2014/main" id="{46147525-22F6-7210-D711-61D6DB494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52" y="1105252"/>
            <a:ext cx="914048" cy="91404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13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F21FF6-4C9F-5EC9-35D6-B735D35E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39DCF4-B150-9B28-7731-4D8A36CEC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59A4DCE-E252-04A9-8FF4-8E54174C3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BBF772-CC0B-6C40-B63F-73F7A545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548B98-3E27-E99A-3518-7854FAB2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AD60F0-25D1-B98F-F6D9-F89AFD86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5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258A3B-6D70-794B-D9F1-6300BB10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0B2E9BF-8438-5C14-D786-DD9FB52DA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39EDD9-660D-FECD-BE67-5A750183E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60B1C4F-0F53-414D-F52C-EEC89BB3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330475-6152-88D0-43B6-48F4E928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2E8C4E-624C-53E0-093F-C4B7ECC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B888235-DD4E-D212-8766-B7A26FAC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E872C2-624D-C3A4-67F1-26E100314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84D22C-8FB3-CFEA-1851-9569FF9ED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FD5221-53CC-85A5-DCB4-A174A1167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ED13BF-29C9-046D-DEF0-464303033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kumimoji="1"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DA729-ACC2-FFA6-E96F-30219EF5F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E4172C4-04A8-FE34-F831-4D0E540E1CBE}"/>
              </a:ext>
            </a:extLst>
          </p:cNvPr>
          <p:cNvGrpSpPr/>
          <p:nvPr/>
        </p:nvGrpSpPr>
        <p:grpSpPr>
          <a:xfrm>
            <a:off x="857251" y="2947240"/>
            <a:ext cx="5314949" cy="1005388"/>
            <a:chOff x="0" y="0"/>
            <a:chExt cx="1857920" cy="22459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FD8EDD6-1D21-6011-51A5-EBB52071FB8A}"/>
                </a:ext>
              </a:extLst>
            </p:cNvPr>
            <p:cNvSpPr/>
            <p:nvPr/>
          </p:nvSpPr>
          <p:spPr>
            <a:xfrm>
              <a:off x="0" y="0"/>
              <a:ext cx="1857920" cy="224591"/>
            </a:xfrm>
            <a:custGeom>
              <a:avLst/>
              <a:gdLst/>
              <a:ahLst/>
              <a:cxnLst/>
              <a:rect l="l" t="t" r="r" b="b"/>
              <a:pathLst>
                <a:path w="1857920" h="224591">
                  <a:moveTo>
                    <a:pt x="109748" y="0"/>
                  </a:moveTo>
                  <a:lnTo>
                    <a:pt x="1748172" y="0"/>
                  </a:lnTo>
                  <a:cubicBezTo>
                    <a:pt x="1777279" y="0"/>
                    <a:pt x="1805194" y="11563"/>
                    <a:pt x="1825775" y="32144"/>
                  </a:cubicBezTo>
                  <a:cubicBezTo>
                    <a:pt x="1846357" y="52726"/>
                    <a:pt x="1857920" y="80641"/>
                    <a:pt x="1857920" y="109748"/>
                  </a:cubicBezTo>
                  <a:lnTo>
                    <a:pt x="1857920" y="114843"/>
                  </a:lnTo>
                  <a:cubicBezTo>
                    <a:pt x="1857920" y="143950"/>
                    <a:pt x="1846357" y="171865"/>
                    <a:pt x="1825775" y="192446"/>
                  </a:cubicBezTo>
                  <a:cubicBezTo>
                    <a:pt x="1805194" y="213028"/>
                    <a:pt x="1777279" y="224591"/>
                    <a:pt x="1748172" y="224591"/>
                  </a:cubicBezTo>
                  <a:lnTo>
                    <a:pt x="109748" y="224591"/>
                  </a:lnTo>
                  <a:cubicBezTo>
                    <a:pt x="80641" y="224591"/>
                    <a:pt x="52726" y="213028"/>
                    <a:pt x="32144" y="192446"/>
                  </a:cubicBezTo>
                  <a:cubicBezTo>
                    <a:pt x="11563" y="171865"/>
                    <a:pt x="0" y="143950"/>
                    <a:pt x="0" y="114843"/>
                  </a:cubicBezTo>
                  <a:lnTo>
                    <a:pt x="0" y="109748"/>
                  </a:lnTo>
                  <a:cubicBezTo>
                    <a:pt x="0" y="80641"/>
                    <a:pt x="11563" y="52726"/>
                    <a:pt x="32144" y="32144"/>
                  </a:cubicBezTo>
                  <a:cubicBezTo>
                    <a:pt x="52726" y="11563"/>
                    <a:pt x="80641" y="0"/>
                    <a:pt x="109748" y="0"/>
                  </a:cubicBezTo>
                  <a:close/>
                </a:path>
              </a:pathLst>
            </a:custGeom>
            <a:solidFill>
              <a:srgbClr val="FDD23D"/>
            </a:solidFill>
            <a:ln w="57150" cap="rnd">
              <a:solidFill>
                <a:srgbClr val="1C1C1C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59D066E-6B63-83DE-21C2-CDBD1B74E98A}"/>
                </a:ext>
              </a:extLst>
            </p:cNvPr>
            <p:cNvSpPr txBox="1"/>
            <p:nvPr/>
          </p:nvSpPr>
          <p:spPr>
            <a:xfrm>
              <a:off x="0" y="-28575"/>
              <a:ext cx="1857920" cy="253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962A2319-1536-7267-F298-F66970EC2939}"/>
              </a:ext>
            </a:extLst>
          </p:cNvPr>
          <p:cNvSpPr txBox="1"/>
          <p:nvPr/>
        </p:nvSpPr>
        <p:spPr>
          <a:xfrm>
            <a:off x="3180905" y="4609224"/>
            <a:ext cx="123444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66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Roblox</a:t>
            </a:r>
            <a:r>
              <a:rPr lang="ja-JP" altLang="en-US" sz="66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で世界を救おう！</a:t>
            </a:r>
            <a:endParaRPr lang="en-US" altLang="ja-JP" sz="66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Medium"/>
              <a:sym typeface="Source Han Sans JP Medium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6098A63-5A95-29F1-5342-424D7EBFB6AA}"/>
              </a:ext>
            </a:extLst>
          </p:cNvPr>
          <p:cNvSpPr txBox="1"/>
          <p:nvPr/>
        </p:nvSpPr>
        <p:spPr>
          <a:xfrm>
            <a:off x="914400" y="3203257"/>
            <a:ext cx="51054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32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Roblox</a:t>
            </a:r>
            <a:r>
              <a:rPr lang="ja-JP" altLang="en-US" sz="32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コース </a:t>
            </a:r>
            <a:r>
              <a:rPr lang="en-US" altLang="ja-JP" sz="24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Chapter04</a:t>
            </a:r>
            <a:endParaRPr lang="en-US" altLang="ja-JP" sz="32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Medium"/>
              <a:sym typeface="Source Han Sans JP Medium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23616D0-994E-187F-FD14-A75F7243D8B7}"/>
              </a:ext>
            </a:extLst>
          </p:cNvPr>
          <p:cNvSpPr txBox="1"/>
          <p:nvPr/>
        </p:nvSpPr>
        <p:spPr>
          <a:xfrm>
            <a:off x="10058400" y="6447232"/>
            <a:ext cx="6477001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479"/>
              </a:lnSpc>
              <a:spcBef>
                <a:spcPct val="0"/>
              </a:spcBef>
            </a:pPr>
            <a:r>
              <a:rPr lang="ja-JP" altLang="en-US" sz="48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発表者：じぶんのなまえ</a:t>
            </a:r>
            <a:endParaRPr lang="en-US" sz="48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pic>
        <p:nvPicPr>
          <p:cNvPr id="16" name="Picture 4" descr="Roblox Studio - Mac、Windows (PC) 用デスクトップアプリ - WebCatalog">
            <a:extLst>
              <a:ext uri="{FF2B5EF4-FFF2-40B4-BE49-F238E27FC236}">
                <a16:creationId xmlns:a16="http://schemas.microsoft.com/office/drawing/2014/main" id="{E0CAF924-E2FD-6AFA-C740-4BD2FE329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05" y="4640806"/>
            <a:ext cx="1005387" cy="1005387"/>
          </a:xfrm>
          <a:prstGeom prst="roundRect">
            <a:avLst/>
          </a:prstGeom>
          <a:noFill/>
        </p:spPr>
      </p:pic>
      <p:pic>
        <p:nvPicPr>
          <p:cNvPr id="17" name="グラフィックス 16">
            <a:extLst>
              <a:ext uri="{FF2B5EF4-FFF2-40B4-BE49-F238E27FC236}">
                <a16:creationId xmlns:a16="http://schemas.microsoft.com/office/drawing/2014/main" id="{855585B7-2AEC-B2C7-8A88-08708FC02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16000" y="8953500"/>
            <a:ext cx="3618610" cy="48872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0A7CDEC-1A6B-3EE4-2814-354CE01FBFBF}"/>
              </a:ext>
            </a:extLst>
          </p:cNvPr>
          <p:cNvCxnSpPr/>
          <p:nvPr/>
        </p:nvCxnSpPr>
        <p:spPr>
          <a:xfrm>
            <a:off x="1905000" y="5759053"/>
            <a:ext cx="147828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21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A86B2-2E16-1424-5B08-ABAD72F41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2E3C7C1F-349A-2EA6-DB2A-857CA7A5F9CB}"/>
              </a:ext>
            </a:extLst>
          </p:cNvPr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今回発表する作品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93E9BCE-AC0D-AC13-D02F-A16925C49AFC}"/>
              </a:ext>
            </a:extLst>
          </p:cNvPr>
          <p:cNvSpPr/>
          <p:nvPr/>
        </p:nvSpPr>
        <p:spPr>
          <a:xfrm>
            <a:off x="4267200" y="3855474"/>
            <a:ext cx="8962367" cy="487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（発表作品の画像）</a:t>
            </a:r>
            <a:endParaRPr kumimoji="1" lang="en-US" altLang="ja-JP" sz="32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挿入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スクリーンショット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画面の領域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C9472233-C1C7-009A-3DE6-3EE3599B3C43}"/>
              </a:ext>
            </a:extLst>
          </p:cNvPr>
          <p:cNvSpPr txBox="1"/>
          <p:nvPr/>
        </p:nvSpPr>
        <p:spPr>
          <a:xfrm>
            <a:off x="1524000" y="2552700"/>
            <a:ext cx="14097000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4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タイトル「</a:t>
            </a:r>
            <a:r>
              <a:rPr lang="ja-JP" altLang="en-US" sz="40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ここにタイトルを書く</a:t>
            </a:r>
            <a:r>
              <a:rPr lang="ja-JP" altLang="en-US" sz="4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」</a:t>
            </a:r>
            <a:endParaRPr lang="en-US" sz="40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</p:spTree>
    <p:extLst>
      <p:ext uri="{BB962C8B-B14F-4D97-AF65-F5344CB8AC3E}">
        <p14:creationId xmlns:p14="http://schemas.microsoft.com/office/powerpoint/2010/main" val="394973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A86B2-2E16-1424-5B08-ABAD72F41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2E3C7C1F-349A-2EA6-DB2A-857CA7A5F9CB}"/>
              </a:ext>
            </a:extLst>
          </p:cNvPr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今回発表する作品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C9472233-C1C7-009A-3DE6-3EE3599B3C43}"/>
              </a:ext>
            </a:extLst>
          </p:cNvPr>
          <p:cNvSpPr txBox="1"/>
          <p:nvPr/>
        </p:nvSpPr>
        <p:spPr>
          <a:xfrm>
            <a:off x="1524000" y="2933700"/>
            <a:ext cx="14097000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4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グループテーマ「</a:t>
            </a:r>
            <a:r>
              <a:rPr lang="ja-JP" altLang="en-US" sz="40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ここに共通テーマを書く</a:t>
            </a:r>
            <a:r>
              <a:rPr lang="ja-JP" altLang="en-US" sz="4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」</a:t>
            </a:r>
            <a:endParaRPr lang="en-US" sz="40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EBDFD23-3941-B1F6-7C9B-DDBEF2211298}"/>
              </a:ext>
            </a:extLst>
          </p:cNvPr>
          <p:cNvCxnSpPr>
            <a:cxnSpLocks/>
          </p:cNvCxnSpPr>
          <p:nvPr/>
        </p:nvCxnSpPr>
        <p:spPr>
          <a:xfrm>
            <a:off x="4648200" y="6536366"/>
            <a:ext cx="685800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 w="lg" len="lg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4610AD5-6BAD-9C9C-C8D3-717061963F55}"/>
              </a:ext>
            </a:extLst>
          </p:cNvPr>
          <p:cNvSpPr/>
          <p:nvPr/>
        </p:nvSpPr>
        <p:spPr>
          <a:xfrm>
            <a:off x="1295400" y="5202867"/>
            <a:ext cx="3200400" cy="2666999"/>
          </a:xfrm>
          <a:prstGeom prst="roundRect">
            <a:avLst>
              <a:gd name="adj" fmla="val 7172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ステージ名を書く</a:t>
            </a:r>
            <a:endParaRPr kumimoji="1" lang="ja-JP" altLang="en-US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5674562E-8661-DC3B-3CE2-924A64D47D89}"/>
              </a:ext>
            </a:extLst>
          </p:cNvPr>
          <p:cNvSpPr txBox="1"/>
          <p:nvPr/>
        </p:nvSpPr>
        <p:spPr>
          <a:xfrm>
            <a:off x="1324708" y="4588668"/>
            <a:ext cx="3171092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3200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担当：なまえ</a:t>
            </a:r>
            <a:endParaRPr lang="en-US" sz="3200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64DB43E-1A80-B160-E0C6-03FFD4671E46}"/>
              </a:ext>
            </a:extLst>
          </p:cNvPr>
          <p:cNvCxnSpPr>
            <a:cxnSpLocks/>
          </p:cNvCxnSpPr>
          <p:nvPr/>
        </p:nvCxnSpPr>
        <p:spPr>
          <a:xfrm>
            <a:off x="8839200" y="6536366"/>
            <a:ext cx="685800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 w="lg" len="lg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B06C8057-D975-DBD0-4627-D1410C7B7FBC}"/>
              </a:ext>
            </a:extLst>
          </p:cNvPr>
          <p:cNvSpPr/>
          <p:nvPr/>
        </p:nvSpPr>
        <p:spPr>
          <a:xfrm>
            <a:off x="5486400" y="5202867"/>
            <a:ext cx="3200400" cy="2666999"/>
          </a:xfrm>
          <a:prstGeom prst="roundRect">
            <a:avLst>
              <a:gd name="adj" fmla="val 7172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ステージ名を書く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1B8BDE0E-A0D9-3376-41E0-FE5348690737}"/>
              </a:ext>
            </a:extLst>
          </p:cNvPr>
          <p:cNvSpPr txBox="1"/>
          <p:nvPr/>
        </p:nvSpPr>
        <p:spPr>
          <a:xfrm>
            <a:off x="5515708" y="4588668"/>
            <a:ext cx="3171092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3200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担当：なまえ</a:t>
            </a:r>
            <a:endParaRPr lang="en-US" sz="3200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8BF8DF88-7688-1BEA-B7DB-3B7D66FA8D79}"/>
              </a:ext>
            </a:extLst>
          </p:cNvPr>
          <p:cNvCxnSpPr>
            <a:cxnSpLocks/>
          </p:cNvCxnSpPr>
          <p:nvPr/>
        </p:nvCxnSpPr>
        <p:spPr>
          <a:xfrm>
            <a:off x="13030200" y="6536366"/>
            <a:ext cx="685800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 w="lg" len="lg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BAF05F0A-6E28-EE5B-D438-F0BFF393BBB7}"/>
              </a:ext>
            </a:extLst>
          </p:cNvPr>
          <p:cNvSpPr/>
          <p:nvPr/>
        </p:nvSpPr>
        <p:spPr>
          <a:xfrm>
            <a:off x="9677400" y="5202867"/>
            <a:ext cx="3200400" cy="2666999"/>
          </a:xfrm>
          <a:prstGeom prst="roundRect">
            <a:avLst>
              <a:gd name="adj" fmla="val 7172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ステージ名を書く</a:t>
            </a: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37CAA293-573A-4A13-C01A-E329B98FCB2A}"/>
              </a:ext>
            </a:extLst>
          </p:cNvPr>
          <p:cNvSpPr txBox="1"/>
          <p:nvPr/>
        </p:nvSpPr>
        <p:spPr>
          <a:xfrm>
            <a:off x="9706708" y="4588668"/>
            <a:ext cx="3171092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3200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担当：なまえ</a:t>
            </a:r>
            <a:endParaRPr lang="en-US" sz="3200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AC48A533-041B-3E44-4874-5745F1B17EE6}"/>
              </a:ext>
            </a:extLst>
          </p:cNvPr>
          <p:cNvSpPr/>
          <p:nvPr/>
        </p:nvSpPr>
        <p:spPr>
          <a:xfrm>
            <a:off x="13868400" y="5202867"/>
            <a:ext cx="3200400" cy="2666999"/>
          </a:xfrm>
          <a:prstGeom prst="roundRect">
            <a:avLst>
              <a:gd name="adj" fmla="val 7172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ステージ名を書く</a:t>
            </a: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858FD646-9F95-BB4E-FA46-48D6DD491FA5}"/>
              </a:ext>
            </a:extLst>
          </p:cNvPr>
          <p:cNvSpPr txBox="1"/>
          <p:nvPr/>
        </p:nvSpPr>
        <p:spPr>
          <a:xfrm>
            <a:off x="13897708" y="4588668"/>
            <a:ext cx="3171092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3200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担当：なまえ</a:t>
            </a:r>
            <a:endParaRPr lang="en-US" sz="3200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98CCA192-A9DD-2E85-5A20-D333BB3C25F1}"/>
              </a:ext>
            </a:extLst>
          </p:cNvPr>
          <p:cNvCxnSpPr>
            <a:cxnSpLocks/>
          </p:cNvCxnSpPr>
          <p:nvPr/>
        </p:nvCxnSpPr>
        <p:spPr>
          <a:xfrm flipH="1">
            <a:off x="4648200" y="8648700"/>
            <a:ext cx="1066800" cy="0"/>
          </a:xfrm>
          <a:prstGeom prst="straightConnector1">
            <a:avLst/>
          </a:prstGeom>
          <a:ln w="53975">
            <a:solidFill>
              <a:srgbClr val="C00000"/>
            </a:solidFill>
            <a:headEnd type="triangle" w="lg" len="lg"/>
            <a:tailEnd type="triangle" w="lg" len="lg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98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E59F9-8E45-1C91-4848-CBF66587D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20711DB1-8E2F-7818-A08C-619D53131F08}"/>
              </a:ext>
            </a:extLst>
          </p:cNvPr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今回発表する作品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343CAE2D-6C6E-9842-655F-AE46F25500AB}"/>
              </a:ext>
            </a:extLst>
          </p:cNvPr>
          <p:cNvSpPr txBox="1"/>
          <p:nvPr/>
        </p:nvSpPr>
        <p:spPr>
          <a:xfrm>
            <a:off x="1524000" y="2933700"/>
            <a:ext cx="14097000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4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グループテーマ「</a:t>
            </a:r>
            <a:r>
              <a:rPr lang="ja-JP" altLang="en-US" sz="40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ここに共通テーマを書く</a:t>
            </a:r>
            <a:r>
              <a:rPr lang="ja-JP" altLang="en-US" sz="4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」</a:t>
            </a:r>
            <a:endParaRPr lang="en-US" sz="40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BF83AD9-FD32-B24A-491A-DE304E45538E}"/>
              </a:ext>
            </a:extLst>
          </p:cNvPr>
          <p:cNvCxnSpPr>
            <a:cxnSpLocks/>
          </p:cNvCxnSpPr>
          <p:nvPr/>
        </p:nvCxnSpPr>
        <p:spPr>
          <a:xfrm flipH="1">
            <a:off x="6001336" y="6074169"/>
            <a:ext cx="1012581" cy="903659"/>
          </a:xfrm>
          <a:prstGeom prst="straightConnector1">
            <a:avLst/>
          </a:prstGeom>
          <a:ln w="53975">
            <a:solidFill>
              <a:srgbClr val="C00000"/>
            </a:solidFill>
            <a:headEnd type="none" w="lg" len="lg"/>
            <a:tailEnd type="triangle" w="lg" len="lg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FCD10A3A-94F2-9728-F0F0-F4A983D11ADF}"/>
              </a:ext>
            </a:extLst>
          </p:cNvPr>
          <p:cNvSpPr/>
          <p:nvPr/>
        </p:nvSpPr>
        <p:spPr>
          <a:xfrm>
            <a:off x="2819400" y="7581900"/>
            <a:ext cx="3200400" cy="1447800"/>
          </a:xfrm>
          <a:prstGeom prst="roundRect">
            <a:avLst>
              <a:gd name="adj" fmla="val 7172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ステージ名を書く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E32A27D1-7CD8-AB88-CB2F-6E211886BBE0}"/>
              </a:ext>
            </a:extLst>
          </p:cNvPr>
          <p:cNvSpPr txBox="1"/>
          <p:nvPr/>
        </p:nvSpPr>
        <p:spPr>
          <a:xfrm>
            <a:off x="2848708" y="6967700"/>
            <a:ext cx="3171092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3200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担当：なまえ</a:t>
            </a:r>
            <a:endParaRPr lang="en-US" altLang="ja-JP" sz="3200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55ED699C-3DAB-2A88-6806-26557B456E8F}"/>
              </a:ext>
            </a:extLst>
          </p:cNvPr>
          <p:cNvSpPr/>
          <p:nvPr/>
        </p:nvSpPr>
        <p:spPr>
          <a:xfrm>
            <a:off x="11201400" y="7581900"/>
            <a:ext cx="3200400" cy="1447800"/>
          </a:xfrm>
          <a:prstGeom prst="roundRect">
            <a:avLst>
              <a:gd name="adj" fmla="val 7172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ステージ名を書く</a:t>
            </a: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8DF34E66-C8F0-6041-4121-B8D1B106ACB5}"/>
              </a:ext>
            </a:extLst>
          </p:cNvPr>
          <p:cNvSpPr txBox="1"/>
          <p:nvPr/>
        </p:nvSpPr>
        <p:spPr>
          <a:xfrm>
            <a:off x="11230708" y="6967700"/>
            <a:ext cx="3171092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3200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担当：なまえ</a:t>
            </a:r>
            <a:endParaRPr lang="en-US" altLang="ja-JP" sz="3200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B21E3E0-7444-322E-ED26-2C6906B4729F}"/>
              </a:ext>
            </a:extLst>
          </p:cNvPr>
          <p:cNvSpPr/>
          <p:nvPr/>
        </p:nvSpPr>
        <p:spPr>
          <a:xfrm>
            <a:off x="6984609" y="4626369"/>
            <a:ext cx="3200400" cy="1447800"/>
          </a:xfrm>
          <a:prstGeom prst="roundRect">
            <a:avLst>
              <a:gd name="adj" fmla="val 7172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ステージ名を書く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31816EA1-4250-2D72-90BE-CD8770781704}"/>
              </a:ext>
            </a:extLst>
          </p:cNvPr>
          <p:cNvSpPr txBox="1"/>
          <p:nvPr/>
        </p:nvSpPr>
        <p:spPr>
          <a:xfrm>
            <a:off x="7013917" y="4012169"/>
            <a:ext cx="3171092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3200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担当：なまえ</a:t>
            </a:r>
            <a:endParaRPr lang="en-US" sz="3200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A44F78CB-B4F8-D446-9CF8-DE10084EC43A}"/>
              </a:ext>
            </a:extLst>
          </p:cNvPr>
          <p:cNvCxnSpPr>
            <a:cxnSpLocks/>
          </p:cNvCxnSpPr>
          <p:nvPr/>
        </p:nvCxnSpPr>
        <p:spPr>
          <a:xfrm>
            <a:off x="10261504" y="6074169"/>
            <a:ext cx="1012581" cy="903659"/>
          </a:xfrm>
          <a:prstGeom prst="straightConnector1">
            <a:avLst/>
          </a:prstGeom>
          <a:ln w="53975">
            <a:solidFill>
              <a:srgbClr val="C00000"/>
            </a:solidFill>
            <a:headEnd type="none" w="lg" len="lg"/>
            <a:tailEnd type="triangle" w="lg" len="lg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DF52782-E90A-740D-7349-0798607FF508}"/>
              </a:ext>
            </a:extLst>
          </p:cNvPr>
          <p:cNvSpPr/>
          <p:nvPr/>
        </p:nvSpPr>
        <p:spPr>
          <a:xfrm>
            <a:off x="7010400" y="7581900"/>
            <a:ext cx="3200400" cy="1447800"/>
          </a:xfrm>
          <a:prstGeom prst="roundRect">
            <a:avLst>
              <a:gd name="adj" fmla="val 7172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ステージ名を書く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0426FFFE-CE70-639C-5B31-CDB716486661}"/>
              </a:ext>
            </a:extLst>
          </p:cNvPr>
          <p:cNvSpPr txBox="1"/>
          <p:nvPr/>
        </p:nvSpPr>
        <p:spPr>
          <a:xfrm>
            <a:off x="7039708" y="6967700"/>
            <a:ext cx="3171092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3200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担当：なまえ</a:t>
            </a:r>
            <a:endParaRPr lang="en-US" altLang="ja-JP" sz="3200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B84164D4-E18E-D760-71B6-70568A2C9EC1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584809" y="6074169"/>
            <a:ext cx="40445" cy="893531"/>
          </a:xfrm>
          <a:prstGeom prst="straightConnector1">
            <a:avLst/>
          </a:prstGeom>
          <a:ln w="53975">
            <a:solidFill>
              <a:srgbClr val="C00000"/>
            </a:solidFill>
            <a:headEnd type="none" w="lg" len="lg"/>
            <a:tailEnd type="triangle" w="lg" len="lg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AC1C74AD-25F2-82FB-0631-A2D0EE50B5D2}"/>
              </a:ext>
            </a:extLst>
          </p:cNvPr>
          <p:cNvCxnSpPr>
            <a:cxnSpLocks/>
          </p:cNvCxnSpPr>
          <p:nvPr/>
        </p:nvCxnSpPr>
        <p:spPr>
          <a:xfrm flipH="1">
            <a:off x="3200400" y="5283926"/>
            <a:ext cx="1012581" cy="903659"/>
          </a:xfrm>
          <a:prstGeom prst="straightConnector1">
            <a:avLst/>
          </a:prstGeom>
          <a:ln w="53975">
            <a:solidFill>
              <a:srgbClr val="C00000"/>
            </a:solidFill>
            <a:headEnd type="triangle" w="lg" len="lg"/>
            <a:tailEnd type="triangle" w="lg" len="lg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31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0F548-1617-5D83-55A9-38930E9DB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図形, 四角形&#10;&#10;自動的に生成された説明">
            <a:extLst>
              <a:ext uri="{FF2B5EF4-FFF2-40B4-BE49-F238E27FC236}">
                <a16:creationId xmlns:a16="http://schemas.microsoft.com/office/drawing/2014/main" id="{D376A1BE-90D9-2386-2651-721BC019C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86100"/>
            <a:ext cx="12605115" cy="4431485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61CF79A8-B485-FA4C-0DAC-3CCBD826D927}"/>
              </a:ext>
            </a:extLst>
          </p:cNvPr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このゲームの目的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C21D24E-19A5-01FA-A75F-9AF922398DA6}"/>
              </a:ext>
            </a:extLst>
          </p:cNvPr>
          <p:cNvSpPr/>
          <p:nvPr/>
        </p:nvSpPr>
        <p:spPr>
          <a:xfrm>
            <a:off x="5403093" y="4845511"/>
            <a:ext cx="4305987" cy="7335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ja-JP" altLang="en-US" sz="66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目的を書く</a:t>
            </a:r>
            <a:endParaRPr lang="en-US" altLang="ja-JP" sz="66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pic>
        <p:nvPicPr>
          <p:cNvPr id="3" name="図 2" descr="おもちゃ, 人形, 持つ, 衣類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9A53043-1BF6-308F-DB79-1EA67F699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2"/>
          <a:stretch>
            <a:fillRect/>
          </a:stretch>
        </p:blipFill>
        <p:spPr>
          <a:xfrm>
            <a:off x="12496800" y="5040374"/>
            <a:ext cx="4953000" cy="475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4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D01DE-6E42-ABB7-5F09-464F2B2B5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DE0DED07-EA78-0D71-E0E0-764AA9F9B093}"/>
              </a:ext>
            </a:extLst>
          </p:cNvPr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操作方法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9216F-401B-E52D-76EB-D5E987E30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6"/>
          <a:stretch>
            <a:fillRect/>
          </a:stretch>
        </p:blipFill>
        <p:spPr bwMode="auto">
          <a:xfrm>
            <a:off x="1981200" y="4381499"/>
            <a:ext cx="15011400" cy="47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EB47B0-CF58-4355-EA6B-18D35D16B33B}"/>
              </a:ext>
            </a:extLst>
          </p:cNvPr>
          <p:cNvSpPr txBox="1"/>
          <p:nvPr/>
        </p:nvSpPr>
        <p:spPr>
          <a:xfrm>
            <a:off x="2286000" y="2878604"/>
            <a:ext cx="271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武器を装備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0383801-FA89-3447-3F30-3E8E6BDE001F}"/>
              </a:ext>
            </a:extLst>
          </p:cNvPr>
          <p:cNvSpPr/>
          <p:nvPr/>
        </p:nvSpPr>
        <p:spPr>
          <a:xfrm>
            <a:off x="3048000" y="4381500"/>
            <a:ext cx="2590800" cy="825596"/>
          </a:xfrm>
          <a:prstGeom prst="rect">
            <a:avLst/>
          </a:prstGeom>
          <a:solidFill>
            <a:srgbClr val="00B050">
              <a:alpha val="48000"/>
            </a:srgbClr>
          </a:solidFill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DECD605-0EBB-91B1-709B-AE2F380A0161}"/>
              </a:ext>
            </a:extLst>
          </p:cNvPr>
          <p:cNvCxnSpPr>
            <a:cxnSpLocks/>
          </p:cNvCxnSpPr>
          <p:nvPr/>
        </p:nvCxnSpPr>
        <p:spPr>
          <a:xfrm flipH="1">
            <a:off x="3505200" y="3629776"/>
            <a:ext cx="12246" cy="1044000"/>
          </a:xfrm>
          <a:prstGeom prst="line">
            <a:avLst/>
          </a:prstGeom>
          <a:ln w="57150">
            <a:solidFill>
              <a:srgbClr val="00B050"/>
            </a:solidFill>
            <a:tailEnd type="oval" w="med" len="med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17049A5-CFF9-C7D3-DE7F-A859F0012562}"/>
              </a:ext>
            </a:extLst>
          </p:cNvPr>
          <p:cNvSpPr/>
          <p:nvPr/>
        </p:nvSpPr>
        <p:spPr>
          <a:xfrm>
            <a:off x="5257800" y="5214213"/>
            <a:ext cx="762000" cy="825596"/>
          </a:xfrm>
          <a:prstGeom prst="rect">
            <a:avLst/>
          </a:prstGeom>
          <a:solidFill>
            <a:srgbClr val="00B050">
              <a:alpha val="48000"/>
            </a:srgbClr>
          </a:solidFill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6DBCBDA-5A1F-ECD8-2C69-1C9A6C995C5A}"/>
              </a:ext>
            </a:extLst>
          </p:cNvPr>
          <p:cNvCxnSpPr>
            <a:cxnSpLocks/>
          </p:cNvCxnSpPr>
          <p:nvPr/>
        </p:nvCxnSpPr>
        <p:spPr>
          <a:xfrm flipH="1">
            <a:off x="5638800" y="3629776"/>
            <a:ext cx="1029444" cy="1965493"/>
          </a:xfrm>
          <a:prstGeom prst="line">
            <a:avLst/>
          </a:prstGeom>
          <a:ln w="57150">
            <a:solidFill>
              <a:srgbClr val="00B050"/>
            </a:solidFill>
            <a:tailEnd type="oval" w="med" len="med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0D8E6BF-EE38-9980-F398-729BD85EA76E}"/>
              </a:ext>
            </a:extLst>
          </p:cNvPr>
          <p:cNvSpPr txBox="1"/>
          <p:nvPr/>
        </p:nvSpPr>
        <p:spPr>
          <a:xfrm>
            <a:off x="5984823" y="2900532"/>
            <a:ext cx="271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車に乗る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49224CA-C574-6E1F-111B-975194C0FAB8}"/>
              </a:ext>
            </a:extLst>
          </p:cNvPr>
          <p:cNvCxnSpPr>
            <a:cxnSpLocks/>
          </p:cNvCxnSpPr>
          <p:nvPr/>
        </p:nvCxnSpPr>
        <p:spPr>
          <a:xfrm>
            <a:off x="11824299" y="3629776"/>
            <a:ext cx="0" cy="2176283"/>
          </a:xfrm>
          <a:prstGeom prst="line">
            <a:avLst/>
          </a:prstGeom>
          <a:ln w="57150">
            <a:solidFill>
              <a:srgbClr val="00B050"/>
            </a:solidFill>
            <a:tailEnd type="oval" w="med" len="med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EDF9C40-6AC7-8F59-867F-7B1A0DB4CD88}"/>
              </a:ext>
            </a:extLst>
          </p:cNvPr>
          <p:cNvSpPr txBox="1"/>
          <p:nvPr/>
        </p:nvSpPr>
        <p:spPr>
          <a:xfrm>
            <a:off x="10733290" y="2900532"/>
            <a:ext cx="328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武器をつかう</a:t>
            </a:r>
          </a:p>
        </p:txBody>
      </p:sp>
    </p:spTree>
    <p:extLst>
      <p:ext uri="{BB962C8B-B14F-4D97-AF65-F5344CB8AC3E}">
        <p14:creationId xmlns:p14="http://schemas.microsoft.com/office/powerpoint/2010/main" val="176149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ED0DF87C-A592-AAD6-406D-4A2E39125A96}"/>
              </a:ext>
            </a:extLst>
          </p:cNvPr>
          <p:cNvSpPr txBox="1"/>
          <p:nvPr/>
        </p:nvSpPr>
        <p:spPr>
          <a:xfrm>
            <a:off x="1981200" y="4457700"/>
            <a:ext cx="140208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8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実際にごらんください！</a:t>
            </a:r>
            <a:endParaRPr lang="en-US" altLang="ja-JP" sz="80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Medium"/>
              <a:sym typeface="Source Han Sans JP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3465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新しい学びを活かしたところ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2407E378-3C63-1BC3-88FC-9FB09FB17B23}"/>
              </a:ext>
            </a:extLst>
          </p:cNvPr>
          <p:cNvSpPr txBox="1"/>
          <p:nvPr/>
        </p:nvSpPr>
        <p:spPr>
          <a:xfrm>
            <a:off x="1714500" y="2781300"/>
            <a:ext cx="14859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ja-JP" altLang="en-US" sz="5400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コメントを書く</a:t>
            </a:r>
            <a:endParaRPr lang="en-US" altLang="ja-JP" sz="5400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305BB52-33B1-C3EE-C987-CEE4D4A0CFC0}"/>
              </a:ext>
            </a:extLst>
          </p:cNvPr>
          <p:cNvSpPr/>
          <p:nvPr/>
        </p:nvSpPr>
        <p:spPr>
          <a:xfrm>
            <a:off x="4662816" y="4305300"/>
            <a:ext cx="8962367" cy="487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Chapter04</a:t>
            </a:r>
            <a:r>
              <a:rPr kumimoji="1" lang="ja-JP" altLang="en-US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の学びを活かした画像）</a:t>
            </a:r>
            <a:endParaRPr kumimoji="1" lang="en-US" altLang="ja-JP" sz="32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挿入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スクリーンショット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画面の領域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338</Words>
  <Application>Microsoft Office PowerPoint</Application>
  <PresentationFormat>ユーザー設定</PresentationFormat>
  <Paragraphs>48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Wingdings</vt:lpstr>
      <vt:lpstr>游ゴシック</vt:lpstr>
      <vt:lpstr>BIZ UDPゴシック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長田アカウント</dc:creator>
  <cp:lastModifiedBy>アカウント 長田</cp:lastModifiedBy>
  <cp:revision>34</cp:revision>
  <cp:lastPrinted>2025-12-01T04:26:53Z</cp:lastPrinted>
  <dcterms:created xsi:type="dcterms:W3CDTF">2006-08-16T00:00:00Z</dcterms:created>
  <dcterms:modified xsi:type="dcterms:W3CDTF">2026-01-02T19:22:30Z</dcterms:modified>
  <dc:identifier>DAGyAhlbrCU</dc:identifier>
</cp:coreProperties>
</file>