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  <p:sldId id="261" r:id="rId3"/>
    <p:sldId id="266" r:id="rId4"/>
    <p:sldId id="265" r:id="rId5"/>
    <p:sldId id="263" r:id="rId6"/>
    <p:sldId id="258" r:id="rId7"/>
  </p:sldIdLst>
  <p:sldSz cx="18288000" cy="10287000"/>
  <p:notesSz cx="6884988" cy="10018713"/>
  <p:embeddedFontLst>
    <p:embeddedFont>
      <p:font typeface="BIZ UDPゴシック" panose="020B0400000000000000" pitchFamily="50" charset="-128"/>
      <p:regular r:id="rId8"/>
      <p:bold r:id="rId9"/>
    </p:embeddedFont>
    <p:embeddedFont>
      <p:font typeface="游ゴシック" panose="020B0400000000000000" pitchFamily="50" charset="-128"/>
      <p:regular r:id="rId10"/>
      <p:bold r:id="rId11"/>
    </p:embeddedFont>
    <p:embeddedFont>
      <p:font typeface="游ゴシック Light" panose="020B0300000000000000" pitchFamily="50" charset="-128"/>
      <p:regular r:id="rId1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622" autoAdjust="0"/>
  </p:normalViewPr>
  <p:slideViewPr>
    <p:cSldViewPr>
      <p:cViewPr varScale="1">
        <p:scale>
          <a:sx n="70" d="100"/>
          <a:sy n="70" d="100"/>
        </p:scale>
        <p:origin x="10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AB2392-4CA2-A024-05C0-3B2EFED8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8F321E-D53B-91EE-5976-A7DFC957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C202D7-D1BC-F258-0789-79994A8A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476250" y="476250"/>
            <a:ext cx="17335500" cy="9334500"/>
            <a:chOff x="0" y="0"/>
            <a:chExt cx="4565728" cy="2458469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4565728" cy="2458469"/>
            </a:xfrm>
            <a:custGeom>
              <a:avLst/>
              <a:gdLst/>
              <a:ahLst/>
              <a:cxnLst/>
              <a:rect l="l" t="t" r="r" b="b"/>
              <a:pathLst>
                <a:path w="4565728" h="2458469">
                  <a:moveTo>
                    <a:pt x="15631" y="0"/>
                  </a:moveTo>
                  <a:lnTo>
                    <a:pt x="4550097" y="0"/>
                  </a:lnTo>
                  <a:cubicBezTo>
                    <a:pt x="4558730" y="0"/>
                    <a:pt x="4565728" y="6998"/>
                    <a:pt x="4565728" y="15631"/>
                  </a:cubicBezTo>
                  <a:lnTo>
                    <a:pt x="4565728" y="2442838"/>
                  </a:lnTo>
                  <a:cubicBezTo>
                    <a:pt x="4565728" y="2451471"/>
                    <a:pt x="4558730" y="2458469"/>
                    <a:pt x="4550097" y="2458469"/>
                  </a:cubicBezTo>
                  <a:lnTo>
                    <a:pt x="15631" y="2458469"/>
                  </a:lnTo>
                  <a:cubicBezTo>
                    <a:pt x="11485" y="2458469"/>
                    <a:pt x="7509" y="2456822"/>
                    <a:pt x="4578" y="2453891"/>
                  </a:cubicBezTo>
                  <a:cubicBezTo>
                    <a:pt x="1647" y="2450960"/>
                    <a:pt x="0" y="2446984"/>
                    <a:pt x="0" y="2442838"/>
                  </a:cubicBezTo>
                  <a:lnTo>
                    <a:pt x="0" y="15631"/>
                  </a:lnTo>
                  <a:cubicBezTo>
                    <a:pt x="0" y="11485"/>
                    <a:pt x="1647" y="7509"/>
                    <a:pt x="4578" y="4578"/>
                  </a:cubicBezTo>
                  <a:cubicBezTo>
                    <a:pt x="7509" y="1647"/>
                    <a:pt x="11485" y="0"/>
                    <a:pt x="1563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0" y="-219075"/>
              <a:ext cx="4565728" cy="2677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045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3BEF4-C937-3A44-28FD-22147DB2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2A526E-39E7-6DB7-9E70-A38F802A6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29DC4D-C1BA-20EC-C0D0-043FFBE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E6342-24F6-9243-10C8-480B2501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DEE73B-C424-5DF7-77CD-572F2749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6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A14567A-FFF4-49E3-A785-134BA480E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4EAD8A-0115-D5FA-3DD1-BE59CDC18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36E1AD-E515-EBB5-5940-EEB78990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A6B2F-6020-07F1-CFB0-A9C8828A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F359CF-9A26-C1B2-92EA-46F58C7F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B8939-134B-2CAF-F6B1-44D34FB5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026F8-5A47-B991-E1B1-A73BA48D0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E17B41-768C-44A6-433B-09A593BD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60BB03-43DA-0570-53EF-B9DA52BA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375178-AC7D-B686-7E01-F05CC1AA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6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CC8BC-EBDD-DE34-11C9-5A6D1EAA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126E38-5B99-C0B6-8831-99F889D2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92015C-459A-2A62-3443-E93D56E5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E8DB11-65DE-0DC0-9000-1790E374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E01680-2D51-8FF6-6B62-8841DC8C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1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78CCF5-0B6F-3C25-A40C-E76489E4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FF6111-71A6-E9F4-3896-EF80949C6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687198-55D4-319E-F757-C3C34912B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48E00-3448-901A-2C6D-B884054F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E8DD45-A9F4-3411-1DF9-2AB10446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10A5AD-31E0-1ECE-E140-B01A771D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6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C19EC3-EA53-B89B-2113-ECA08F09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538E0A-461B-01AD-B3F6-9FE3C6124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8D93E6-6815-A94D-91AB-D2DEA914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5646A4-26F0-63D4-6417-B31A249A5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409B1B-AC1F-198D-D31A-6F25F20B8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3F84BF-E390-5F9C-D2F7-07B88230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CDA872-D933-327A-4A7B-6AD8CD96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A2A2677-18C2-B94F-48E2-EEE954C0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109E4A-ECA9-6F6F-89E3-3D54640C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426E49-6B0B-756F-D35F-DE639658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0075DA-FE18-76DC-479C-08318EF3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EA9893-64C5-7892-F132-9916C517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41957CB-1BF2-058F-1068-44CC8A2A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2C0318-1C9E-2DE7-463D-A5E67448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9BDFEC-12F6-D6A8-D808-C6627D1C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0D8FA37-3938-A279-C751-B9552C65221B}"/>
              </a:ext>
            </a:extLst>
          </p:cNvPr>
          <p:cNvGrpSpPr/>
          <p:nvPr userDrawn="1"/>
        </p:nvGrpSpPr>
        <p:grpSpPr>
          <a:xfrm>
            <a:off x="476250" y="476250"/>
            <a:ext cx="17335500" cy="9334500"/>
            <a:chOff x="0" y="0"/>
            <a:chExt cx="4565728" cy="245846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69E66BE-44E5-AF91-4E30-D6B9695EE3BF}"/>
                </a:ext>
              </a:extLst>
            </p:cNvPr>
            <p:cNvSpPr/>
            <p:nvPr/>
          </p:nvSpPr>
          <p:spPr>
            <a:xfrm>
              <a:off x="0" y="0"/>
              <a:ext cx="4565728" cy="2458469"/>
            </a:xfrm>
            <a:custGeom>
              <a:avLst/>
              <a:gdLst/>
              <a:ahLst/>
              <a:cxnLst/>
              <a:rect l="l" t="t" r="r" b="b"/>
              <a:pathLst>
                <a:path w="4565728" h="2458469">
                  <a:moveTo>
                    <a:pt x="15631" y="0"/>
                  </a:moveTo>
                  <a:lnTo>
                    <a:pt x="4550097" y="0"/>
                  </a:lnTo>
                  <a:cubicBezTo>
                    <a:pt x="4558730" y="0"/>
                    <a:pt x="4565728" y="6998"/>
                    <a:pt x="4565728" y="15631"/>
                  </a:cubicBezTo>
                  <a:lnTo>
                    <a:pt x="4565728" y="2442838"/>
                  </a:lnTo>
                  <a:cubicBezTo>
                    <a:pt x="4565728" y="2451471"/>
                    <a:pt x="4558730" y="2458469"/>
                    <a:pt x="4550097" y="2458469"/>
                  </a:cubicBezTo>
                  <a:lnTo>
                    <a:pt x="15631" y="2458469"/>
                  </a:lnTo>
                  <a:cubicBezTo>
                    <a:pt x="11485" y="2458469"/>
                    <a:pt x="7509" y="2456822"/>
                    <a:pt x="4578" y="2453891"/>
                  </a:cubicBezTo>
                  <a:cubicBezTo>
                    <a:pt x="1647" y="2450960"/>
                    <a:pt x="0" y="2446984"/>
                    <a:pt x="0" y="2442838"/>
                  </a:cubicBezTo>
                  <a:lnTo>
                    <a:pt x="0" y="15631"/>
                  </a:lnTo>
                  <a:cubicBezTo>
                    <a:pt x="0" y="11485"/>
                    <a:pt x="1647" y="7509"/>
                    <a:pt x="4578" y="4578"/>
                  </a:cubicBezTo>
                  <a:cubicBezTo>
                    <a:pt x="7509" y="1647"/>
                    <a:pt x="11485" y="0"/>
                    <a:pt x="1563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96423C6-E0F1-B824-3C02-95EFC3FBD763}"/>
                </a:ext>
              </a:extLst>
            </p:cNvPr>
            <p:cNvSpPr txBox="1"/>
            <p:nvPr/>
          </p:nvSpPr>
          <p:spPr>
            <a:xfrm>
              <a:off x="0" y="-219075"/>
              <a:ext cx="4565728" cy="2677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C370D483-A479-1641-2A95-DFB44CBB0255}"/>
              </a:ext>
            </a:extLst>
          </p:cNvPr>
          <p:cNvGrpSpPr/>
          <p:nvPr userDrawn="1"/>
        </p:nvGrpSpPr>
        <p:grpSpPr>
          <a:xfrm>
            <a:off x="2213836" y="1028700"/>
            <a:ext cx="15045464" cy="1030554"/>
            <a:chOff x="0" y="0"/>
            <a:chExt cx="2913555" cy="199567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363494D-ADAC-724C-1A87-8BDCB77F60CF}"/>
                </a:ext>
              </a:extLst>
            </p:cNvPr>
            <p:cNvSpPr/>
            <p:nvPr/>
          </p:nvSpPr>
          <p:spPr>
            <a:xfrm>
              <a:off x="0" y="0"/>
              <a:ext cx="2913555" cy="199567"/>
            </a:xfrm>
            <a:custGeom>
              <a:avLst/>
              <a:gdLst/>
              <a:ahLst/>
              <a:cxnLst/>
              <a:rect l="l" t="t" r="r" b="b"/>
              <a:pathLst>
                <a:path w="2913555" h="199567">
                  <a:moveTo>
                    <a:pt x="51457" y="0"/>
                  </a:moveTo>
                  <a:lnTo>
                    <a:pt x="2862099" y="0"/>
                  </a:lnTo>
                  <a:cubicBezTo>
                    <a:pt x="2890517" y="0"/>
                    <a:pt x="2913555" y="23038"/>
                    <a:pt x="2913555" y="51457"/>
                  </a:cubicBezTo>
                  <a:lnTo>
                    <a:pt x="2913555" y="148110"/>
                  </a:lnTo>
                  <a:cubicBezTo>
                    <a:pt x="2913555" y="176529"/>
                    <a:pt x="2890517" y="199567"/>
                    <a:pt x="2862099" y="199567"/>
                  </a:cubicBezTo>
                  <a:lnTo>
                    <a:pt x="51457" y="199567"/>
                  </a:lnTo>
                  <a:cubicBezTo>
                    <a:pt x="23038" y="199567"/>
                    <a:pt x="0" y="176529"/>
                    <a:pt x="0" y="148110"/>
                  </a:cubicBezTo>
                  <a:lnTo>
                    <a:pt x="0" y="51457"/>
                  </a:lnTo>
                  <a:cubicBezTo>
                    <a:pt x="0" y="23038"/>
                    <a:pt x="23038" y="0"/>
                    <a:pt x="51457" y="0"/>
                  </a:cubicBezTo>
                  <a:close/>
                </a:path>
              </a:pathLst>
            </a:custGeom>
            <a:solidFill>
              <a:srgbClr val="E7E7E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CFFFA977-838C-F7AE-185F-2755E181ADBE}"/>
                </a:ext>
              </a:extLst>
            </p:cNvPr>
            <p:cNvSpPr txBox="1"/>
            <p:nvPr/>
          </p:nvSpPr>
          <p:spPr>
            <a:xfrm>
              <a:off x="0" y="-219075"/>
              <a:ext cx="2913555" cy="418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4" descr="Roblox Studio - Mac、Windows (PC) 用デスクトップアプリ - WebCatalog">
            <a:extLst>
              <a:ext uri="{FF2B5EF4-FFF2-40B4-BE49-F238E27FC236}">
                <a16:creationId xmlns:a16="http://schemas.microsoft.com/office/drawing/2014/main" id="{46147525-22F6-7210-D711-61D6DB494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2" y="1105252"/>
            <a:ext cx="914048" cy="91404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1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21FF6-4C9F-5EC9-35D6-B735D35E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39DCF4-B150-9B28-7731-4D8A36CEC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9A4DCE-E252-04A9-8FF4-8E54174C3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BBF772-CC0B-6C40-B63F-73F7A545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548B98-3E27-E99A-3518-7854FAB2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AD60F0-25D1-B98F-F6D9-F89AFD86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5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58A3B-6D70-794B-D9F1-6300BB10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0B2E9BF-8438-5C14-D786-DD9FB52DA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39EDD9-660D-FECD-BE67-5A750183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0B1C4F-0F53-414D-F52C-EEC89BB3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330475-6152-88D0-43B6-48F4E928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2E8C4E-624C-53E0-093F-C4B7ECC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B888235-DD4E-D212-8766-B7A26FAC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E872C2-624D-C3A4-67F1-26E100314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84D22C-8FB3-CFEA-1851-9569FF9ED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FD5221-53CC-85A5-DCB4-A174A1167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ED13BF-29C9-046D-DEF0-464303033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DA729-ACC2-FFA6-E96F-30219EF5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E4172C4-04A8-FE34-F831-4D0E540E1CBE}"/>
              </a:ext>
            </a:extLst>
          </p:cNvPr>
          <p:cNvGrpSpPr/>
          <p:nvPr/>
        </p:nvGrpSpPr>
        <p:grpSpPr>
          <a:xfrm>
            <a:off x="857251" y="2947240"/>
            <a:ext cx="5314949" cy="1005388"/>
            <a:chOff x="0" y="0"/>
            <a:chExt cx="1857920" cy="22459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FD8EDD6-1D21-6011-51A5-EBB52071FB8A}"/>
                </a:ext>
              </a:extLst>
            </p:cNvPr>
            <p:cNvSpPr/>
            <p:nvPr/>
          </p:nvSpPr>
          <p:spPr>
            <a:xfrm>
              <a:off x="0" y="0"/>
              <a:ext cx="1857920" cy="224591"/>
            </a:xfrm>
            <a:custGeom>
              <a:avLst/>
              <a:gdLst/>
              <a:ahLst/>
              <a:cxnLst/>
              <a:rect l="l" t="t" r="r" b="b"/>
              <a:pathLst>
                <a:path w="1857920" h="224591">
                  <a:moveTo>
                    <a:pt x="109748" y="0"/>
                  </a:moveTo>
                  <a:lnTo>
                    <a:pt x="1748172" y="0"/>
                  </a:lnTo>
                  <a:cubicBezTo>
                    <a:pt x="1777279" y="0"/>
                    <a:pt x="1805194" y="11563"/>
                    <a:pt x="1825775" y="32144"/>
                  </a:cubicBezTo>
                  <a:cubicBezTo>
                    <a:pt x="1846357" y="52726"/>
                    <a:pt x="1857920" y="80641"/>
                    <a:pt x="1857920" y="109748"/>
                  </a:cubicBezTo>
                  <a:lnTo>
                    <a:pt x="1857920" y="114843"/>
                  </a:lnTo>
                  <a:cubicBezTo>
                    <a:pt x="1857920" y="143950"/>
                    <a:pt x="1846357" y="171865"/>
                    <a:pt x="1825775" y="192446"/>
                  </a:cubicBezTo>
                  <a:cubicBezTo>
                    <a:pt x="1805194" y="213028"/>
                    <a:pt x="1777279" y="224591"/>
                    <a:pt x="1748172" y="224591"/>
                  </a:cubicBezTo>
                  <a:lnTo>
                    <a:pt x="109748" y="224591"/>
                  </a:lnTo>
                  <a:cubicBezTo>
                    <a:pt x="80641" y="224591"/>
                    <a:pt x="52726" y="213028"/>
                    <a:pt x="32144" y="192446"/>
                  </a:cubicBezTo>
                  <a:cubicBezTo>
                    <a:pt x="11563" y="171865"/>
                    <a:pt x="0" y="143950"/>
                    <a:pt x="0" y="114843"/>
                  </a:cubicBezTo>
                  <a:lnTo>
                    <a:pt x="0" y="109748"/>
                  </a:lnTo>
                  <a:cubicBezTo>
                    <a:pt x="0" y="80641"/>
                    <a:pt x="11563" y="52726"/>
                    <a:pt x="32144" y="32144"/>
                  </a:cubicBezTo>
                  <a:cubicBezTo>
                    <a:pt x="52726" y="11563"/>
                    <a:pt x="80641" y="0"/>
                    <a:pt x="109748" y="0"/>
                  </a:cubicBezTo>
                  <a:close/>
                </a:path>
              </a:pathLst>
            </a:custGeom>
            <a:solidFill>
              <a:srgbClr val="FDD23D"/>
            </a:solidFill>
            <a:ln w="5715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59D066E-6B63-83DE-21C2-CDBD1B74E98A}"/>
                </a:ext>
              </a:extLst>
            </p:cNvPr>
            <p:cNvSpPr txBox="1"/>
            <p:nvPr/>
          </p:nvSpPr>
          <p:spPr>
            <a:xfrm>
              <a:off x="0" y="-28575"/>
              <a:ext cx="1857920" cy="253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62A2319-1536-7267-F298-F66970EC2939}"/>
              </a:ext>
            </a:extLst>
          </p:cNvPr>
          <p:cNvSpPr txBox="1"/>
          <p:nvPr/>
        </p:nvSpPr>
        <p:spPr>
          <a:xfrm>
            <a:off x="2514600" y="4610100"/>
            <a:ext cx="14020800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66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１からつくる３</a:t>
            </a:r>
            <a:r>
              <a:rPr lang="en-US" altLang="ja-JP" sz="66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D</a:t>
            </a:r>
            <a:r>
              <a:rPr lang="ja-JP" altLang="en-US" sz="66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オンラインゲーム</a:t>
            </a:r>
            <a:endParaRPr lang="en-US" altLang="ja-JP" sz="66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6098A63-5A95-29F1-5342-424D7EBFB6AA}"/>
              </a:ext>
            </a:extLst>
          </p:cNvPr>
          <p:cNvSpPr txBox="1"/>
          <p:nvPr/>
        </p:nvSpPr>
        <p:spPr>
          <a:xfrm>
            <a:off x="914400" y="3203257"/>
            <a:ext cx="51054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32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Roblox</a:t>
            </a:r>
            <a:r>
              <a:rPr lang="ja-JP" altLang="en-US" sz="32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コース </a:t>
            </a:r>
            <a:r>
              <a:rPr lang="en-US" altLang="ja-JP" sz="24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Chapter02</a:t>
            </a:r>
            <a:endParaRPr lang="en-US" altLang="ja-JP" sz="32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23616D0-994E-187F-FD14-A75F7243D8B7}"/>
              </a:ext>
            </a:extLst>
          </p:cNvPr>
          <p:cNvSpPr txBox="1"/>
          <p:nvPr/>
        </p:nvSpPr>
        <p:spPr>
          <a:xfrm>
            <a:off x="10058400" y="6447232"/>
            <a:ext cx="647700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ja-JP" altLang="en-US" sz="48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発表者：</a:t>
            </a:r>
            <a:endParaRPr lang="en-US" sz="48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pic>
        <p:nvPicPr>
          <p:cNvPr id="16" name="Picture 4" descr="Roblox Studio - Mac、Windows (PC) 用デスクトップアプリ - WebCatalog">
            <a:extLst>
              <a:ext uri="{FF2B5EF4-FFF2-40B4-BE49-F238E27FC236}">
                <a16:creationId xmlns:a16="http://schemas.microsoft.com/office/drawing/2014/main" id="{E0CAF924-E2FD-6AFA-C740-4BD2FE329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0806"/>
            <a:ext cx="1005387" cy="1005387"/>
          </a:xfrm>
          <a:prstGeom prst="roundRect">
            <a:avLst/>
          </a:prstGeom>
          <a:noFill/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855585B7-2AEC-B2C7-8A88-08708FC02D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6000" y="8953500"/>
            <a:ext cx="3618610" cy="48872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0A7CDEC-1A6B-3EE4-2814-354CE01FBFBF}"/>
              </a:ext>
            </a:extLst>
          </p:cNvPr>
          <p:cNvCxnSpPr/>
          <p:nvPr/>
        </p:nvCxnSpPr>
        <p:spPr>
          <a:xfrm>
            <a:off x="1905000" y="5759053"/>
            <a:ext cx="147828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1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A86B2-2E16-1424-5B08-ABAD72F41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2E3C7C1F-349A-2EA6-DB2A-857CA7A5F9CB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今回発表する作品は</a:t>
            </a:r>
            <a:r>
              <a:rPr lang="en-US" altLang="ja-JP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…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C9472233-C1C7-009A-3DE6-3EE3599B3C43}"/>
              </a:ext>
            </a:extLst>
          </p:cNvPr>
          <p:cNvSpPr txBox="1"/>
          <p:nvPr/>
        </p:nvSpPr>
        <p:spPr>
          <a:xfrm>
            <a:off x="1524000" y="2552700"/>
            <a:ext cx="14097000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タイトル「　　　　　　　　　　　　　　　　　　　」</a:t>
            </a:r>
            <a:endParaRPr lang="en-US" sz="4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50AA54-E915-6E34-884C-E46368D9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543300"/>
            <a:ext cx="10591800" cy="591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3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0F548-1617-5D83-55A9-38930E9DB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, 四角形&#10;&#10;自動的に生成された説明">
            <a:extLst>
              <a:ext uri="{FF2B5EF4-FFF2-40B4-BE49-F238E27FC236}">
                <a16:creationId xmlns:a16="http://schemas.microsoft.com/office/drawing/2014/main" id="{D376A1BE-90D9-2386-2651-721BC019C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86100"/>
            <a:ext cx="12605115" cy="4431485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61CF79A8-B485-FA4C-0DAC-3CCBD826D927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このゲームの目的は</a:t>
            </a:r>
            <a:r>
              <a:rPr lang="en-US" altLang="ja-JP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…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2C3A844-61A6-5D0A-6D0C-CAC3193FC9AD}"/>
              </a:ext>
            </a:extLst>
          </p:cNvPr>
          <p:cNvGrpSpPr/>
          <p:nvPr/>
        </p:nvGrpSpPr>
        <p:grpSpPr>
          <a:xfrm>
            <a:off x="12877800" y="5367067"/>
            <a:ext cx="4296787" cy="4431485"/>
            <a:chOff x="2667000" y="209549"/>
            <a:chExt cx="6858000" cy="6858000"/>
          </a:xfrm>
        </p:grpSpPr>
        <p:pic>
          <p:nvPicPr>
            <p:cNvPr id="9" name="図 8" descr="電話, 携帯電話, 座る, テーブル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364EA152-D88F-89A6-21CC-AE20E932F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4" b="94727" l="9961" r="89844">
                          <a14:foregroundMark x1="70410" y1="7910" x2="72363" y2="10840"/>
                          <a14:foregroundMark x1="65234" y1="7129" x2="67773" y2="9277"/>
                          <a14:foregroundMark x1="62793" y1="60840" x2="39160" y2="51563"/>
                          <a14:foregroundMark x1="64844" y1="55859" x2="37793" y2="46094"/>
                          <a14:foregroundMark x1="41504" y1="43750" x2="34473" y2="58789"/>
                          <a14:foregroundMark x1="51563" y1="57129" x2="75879" y2="62402"/>
                          <a14:foregroundMark x1="53223" y1="58301" x2="65039" y2="62207"/>
                          <a14:foregroundMark x1="50391" y1="57324" x2="63184" y2="62500"/>
                          <a14:foregroundMark x1="29004" y1="64453" x2="54004" y2="74316"/>
                          <a14:foregroundMark x1="56348" y1="72949" x2="45508" y2="68750"/>
                          <a14:foregroundMark x1="27539" y1="61914" x2="27832" y2="69824"/>
                          <a14:foregroundMark x1="61426" y1="89063" x2="46777" y2="91309"/>
                          <a14:foregroundMark x1="46777" y1="91309" x2="42480" y2="90039"/>
                          <a14:foregroundMark x1="57520" y1="94727" x2="53223" y2="94141"/>
                          <a14:foregroundMark x1="73633" y1="6836" x2="73633" y2="6836"/>
                          <a14:foregroundMark x1="70313" y1="6250" x2="70898" y2="7617"/>
                          <a14:foregroundMark x1="64063" y1="6055" x2="64941" y2="6641"/>
                          <a14:foregroundMark x1="69824" y1="5664" x2="70020" y2="6152"/>
                          <a14:backgroundMark x1="44336" y1="14063" x2="44336" y2="14063"/>
                          <a14:backgroundMark x1="57324" y1="33105" x2="57324" y2="33105"/>
                          <a14:backgroundMark x1="57422" y1="33398" x2="57422" y2="33398"/>
                          <a14:backgroundMark x1="57715" y1="33594" x2="57715" y2="33594"/>
                          <a14:backgroundMark x1="44238" y1="14355" x2="44238" y2="143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214479">
              <a:off x="2667000" y="209549"/>
              <a:ext cx="6858000" cy="6858000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4D243E07-340B-1834-0FF3-7B35D9087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tretch>
              <a:fillRect/>
            </a:stretch>
          </p:blipFill>
          <p:spPr>
            <a:xfrm rot="174169">
              <a:off x="6334160" y="4248380"/>
              <a:ext cx="959705" cy="25754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6BEAE30-991F-8671-917B-9C3C67F39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rcRect t="81744"/>
            <a:stretch/>
          </p:blipFill>
          <p:spPr>
            <a:xfrm>
              <a:off x="6342976" y="4182952"/>
              <a:ext cx="927774" cy="134254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DDEA0B9-0C0D-719B-40B1-03B08A798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3128" t="6089" b="1"/>
            <a:stretch/>
          </p:blipFill>
          <p:spPr>
            <a:xfrm>
              <a:off x="6369843" y="4115044"/>
              <a:ext cx="547685" cy="73451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F79157D-6B2A-2CAE-8DF9-8D54E4CE6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3128" t="6089" b="1"/>
            <a:stretch/>
          </p:blipFill>
          <p:spPr>
            <a:xfrm>
              <a:off x="6643685" y="4124549"/>
              <a:ext cx="547685" cy="73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54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D01DE-6E42-ABB7-5F09-464F2B2B5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DE0DED07-EA78-0D71-E0E0-764AA9F9B093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操作方法は</a:t>
            </a:r>
            <a:r>
              <a:rPr lang="en-US" altLang="ja-JP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…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9216F-401B-E52D-76EB-D5E987E30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6"/>
          <a:stretch>
            <a:fillRect/>
          </a:stretch>
        </p:blipFill>
        <p:spPr bwMode="auto">
          <a:xfrm>
            <a:off x="1981200" y="3924300"/>
            <a:ext cx="15011400" cy="47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9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ED0DF87C-A592-AAD6-406D-4A2E39125A96}"/>
              </a:ext>
            </a:extLst>
          </p:cNvPr>
          <p:cNvSpPr txBox="1"/>
          <p:nvPr/>
        </p:nvSpPr>
        <p:spPr>
          <a:xfrm>
            <a:off x="1981200" y="4457700"/>
            <a:ext cx="140208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8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実際にごらんください！</a:t>
            </a:r>
            <a:endParaRPr lang="en-US" altLang="ja-JP" sz="8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465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がんばったところは</a:t>
            </a:r>
            <a:r>
              <a:rPr lang="en-US" altLang="ja-JP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…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10" name="テキスト ボックス 1">
            <a:extLst>
              <a:ext uri="{FF2B5EF4-FFF2-40B4-BE49-F238E27FC236}">
                <a16:creationId xmlns:a16="http://schemas.microsoft.com/office/drawing/2014/main" id="{DC1CFF19-CCE0-66AE-0AD5-FEDC55581699}"/>
              </a:ext>
            </a:extLst>
          </p:cNvPr>
          <p:cNvSpPr txBox="1"/>
          <p:nvPr/>
        </p:nvSpPr>
        <p:spPr>
          <a:xfrm>
            <a:off x="2002328" y="3355807"/>
            <a:ext cx="4030912" cy="3872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３</a:t>
            </a:r>
            <a:r>
              <a:rPr lang="en-US" altLang="ja-JP" sz="2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D</a:t>
            </a:r>
            <a:r>
              <a:rPr lang="ja-JP" altLang="en-US" sz="2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モデル</a:t>
            </a:r>
            <a:r>
              <a:rPr lang="ja-JP" altLang="en-US" sz="2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制作 （デザイナー）</a:t>
            </a:r>
            <a:endParaRPr lang="ja-JP" sz="20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">
            <a:extLst>
              <a:ext uri="{FF2B5EF4-FFF2-40B4-BE49-F238E27FC236}">
                <a16:creationId xmlns:a16="http://schemas.microsoft.com/office/drawing/2014/main" id="{BCAF0C05-C9EC-A1C3-F544-111F2E795991}"/>
              </a:ext>
            </a:extLst>
          </p:cNvPr>
          <p:cNvSpPr txBox="1"/>
          <p:nvPr/>
        </p:nvSpPr>
        <p:spPr>
          <a:xfrm>
            <a:off x="7526311" y="3355807"/>
            <a:ext cx="3990836" cy="3872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2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Script</a:t>
            </a:r>
            <a:r>
              <a:rPr lang="ja-JP" altLang="en-US" sz="2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制作 （プログラマー）</a:t>
            </a:r>
            <a:endParaRPr lang="ja-JP" sz="20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">
            <a:extLst>
              <a:ext uri="{FF2B5EF4-FFF2-40B4-BE49-F238E27FC236}">
                <a16:creationId xmlns:a16="http://schemas.microsoft.com/office/drawing/2014/main" id="{0A94E3CE-29F1-2961-B3EA-17192E665BBE}"/>
              </a:ext>
            </a:extLst>
          </p:cNvPr>
          <p:cNvSpPr txBox="1"/>
          <p:nvPr/>
        </p:nvSpPr>
        <p:spPr>
          <a:xfrm>
            <a:off x="12801600" y="3355807"/>
            <a:ext cx="3668633" cy="3872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ストア活用 （ディレクター）</a:t>
            </a:r>
            <a:endParaRPr lang="ja-JP" sz="20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31BF515-004C-29D1-6592-D6391E1B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77" y="3940364"/>
            <a:ext cx="16000845" cy="4685572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A7D2751-A0AC-FBC7-26AA-2E8410393249}"/>
              </a:ext>
            </a:extLst>
          </p:cNvPr>
          <p:cNvSpPr/>
          <p:nvPr/>
        </p:nvSpPr>
        <p:spPr>
          <a:xfrm>
            <a:off x="1169769" y="3159511"/>
            <a:ext cx="710771" cy="682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7347D81-6E19-5A2C-882E-CC49C7C90D81}"/>
              </a:ext>
            </a:extLst>
          </p:cNvPr>
          <p:cNvSpPr/>
          <p:nvPr/>
        </p:nvSpPr>
        <p:spPr>
          <a:xfrm>
            <a:off x="6731792" y="3159511"/>
            <a:ext cx="710771" cy="682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0B86A5A-EEEC-8568-F97B-89EEEBF38C3E}"/>
              </a:ext>
            </a:extLst>
          </p:cNvPr>
          <p:cNvSpPr/>
          <p:nvPr/>
        </p:nvSpPr>
        <p:spPr>
          <a:xfrm>
            <a:off x="11938429" y="3159511"/>
            <a:ext cx="710771" cy="682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116</Words>
  <Application>Microsoft Office PowerPoint</Application>
  <PresentationFormat>ユーザー設定</PresentationFormat>
  <Paragraphs>12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Arial</vt:lpstr>
      <vt:lpstr>游ゴシック Light</vt:lpstr>
      <vt:lpstr>游ゴシック</vt:lpstr>
      <vt:lpstr>BIZ UDPゴシック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長田アカウント</dc:creator>
  <cp:lastModifiedBy>アカウント 長田</cp:lastModifiedBy>
  <cp:revision>29</cp:revision>
  <cp:lastPrinted>2025-12-01T04:26:53Z</cp:lastPrinted>
  <dcterms:created xsi:type="dcterms:W3CDTF">2006-08-16T00:00:00Z</dcterms:created>
  <dcterms:modified xsi:type="dcterms:W3CDTF">2026-03-31T07:04:46Z</dcterms:modified>
  <dc:identifier>DAGyAhlbrCU</dc:identifier>
</cp:coreProperties>
</file>