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3" r:id="rId6"/>
    <p:sldId id="264" r:id="rId7"/>
  </p:sldIdLst>
  <p:sldSz cx="18288000" cy="10287000"/>
  <p:notesSz cx="6858000" cy="9144000"/>
  <p:embeddedFontLst>
    <p:embeddedFont>
      <p:font typeface="BIZ UDPゴシック" panose="020B0400000000000000" pitchFamily="50" charset="-128"/>
      <p:regular r:id="rId8"/>
      <p:bold r:id="rId9"/>
    </p:embeddedFont>
    <p:embeddedFont>
      <p:font typeface="游ゴシック" panose="020B0400000000000000" pitchFamily="50" charset="-128"/>
      <p:regular r:id="rId10"/>
      <p:bold r:id="rId11"/>
    </p:embeddedFont>
    <p:embeddedFont>
      <p:font typeface="游ゴシック Light" panose="020B0300000000000000" pitchFamily="50" charset="-128"/>
      <p:regular r:id="rId1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AB2392-4CA2-A024-05C0-3B2EFED8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F321E-D53B-91EE-5976-A7DFC95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C202D7-D1BC-F258-0789-79994A8A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045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3BEF4-C937-3A44-28FD-22147DB2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2A526E-39E7-6DB7-9E70-A38F802A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9DC4D-C1BA-20EC-C0D0-043FFBE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E6342-24F6-9243-10C8-480B250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DEE73B-C424-5DF7-77CD-572F2749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14567A-FFF4-49E3-A785-134BA480E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4EAD8A-0115-D5FA-3DD1-BE59CDC1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6E1AD-E515-EBB5-5940-EEB78990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A6B2F-6020-07F1-CFB0-A9C8828A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F359CF-9A26-C1B2-92EA-46F58C7F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B8939-134B-2CAF-F6B1-44D34FB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26F8-5A47-B991-E1B1-A73BA48D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E17B41-768C-44A6-433B-09A593BD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60BB03-43DA-0570-53EF-B9DA52BA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75178-AC7D-B686-7E01-F05CC1AA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CC8BC-EBDD-DE34-11C9-5A6D1EAA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126E38-5B99-C0B6-8831-99F889D2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92015C-459A-2A62-3443-E93D56E5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E8DB11-65DE-0DC0-9000-1790E37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01680-2D51-8FF6-6B62-8841DC8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78CCF5-0B6F-3C25-A40C-E76489E4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FF6111-71A6-E9F4-3896-EF80949C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687198-55D4-319E-F757-C3C34912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48E00-3448-901A-2C6D-B884054F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E8DD45-A9F4-3411-1DF9-2AB10446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10A5AD-31E0-1ECE-E140-B01A771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19EC3-EA53-B89B-2113-ECA08F09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538E0A-461B-01AD-B3F6-9FE3C612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8D93E6-6815-A94D-91AB-D2DEA914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5646A4-26F0-63D4-6417-B31A249A5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409B1B-AC1F-198D-D31A-6F25F20B8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3F84BF-E390-5F9C-D2F7-07B88230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CDA872-D933-327A-4A7B-6AD8CD96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A2677-18C2-B94F-48E2-EEE954C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09E4A-ECA9-6F6F-89E3-3D54640C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426E49-6B0B-756F-D35F-DE639658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0075DA-FE18-76DC-479C-08318EF3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EA9893-64C5-7892-F132-9916C517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1957CB-1BF2-058F-1068-44CC8A2A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2C0318-1C9E-2DE7-463D-A5E67448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BDFEC-12F6-D6A8-D808-C6627D1C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0D8FA37-3938-A279-C751-B9552C65221B}"/>
              </a:ext>
            </a:extLst>
          </p:cNvPr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69E66BE-44E5-AF91-4E30-D6B9695EE3BF}"/>
                </a:ext>
              </a:extLst>
            </p:cNvPr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96423C6-E0F1-B824-3C02-95EFC3FBD763}"/>
                </a:ext>
              </a:extLst>
            </p:cNvPr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370D483-A479-1641-2A95-DFB44CBB0255}"/>
              </a:ext>
            </a:extLst>
          </p:cNvPr>
          <p:cNvGrpSpPr/>
          <p:nvPr userDrawn="1"/>
        </p:nvGrpSpPr>
        <p:grpSpPr>
          <a:xfrm>
            <a:off x="2213836" y="1028700"/>
            <a:ext cx="15045464" cy="1030554"/>
            <a:chOff x="0" y="0"/>
            <a:chExt cx="2913555" cy="19956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363494D-ADAC-724C-1A87-8BDCB77F60CF}"/>
                </a:ext>
              </a:extLst>
            </p:cNvPr>
            <p:cNvSpPr/>
            <p:nvPr/>
          </p:nvSpPr>
          <p:spPr>
            <a:xfrm>
              <a:off x="0" y="0"/>
              <a:ext cx="2913555" cy="199567"/>
            </a:xfrm>
            <a:custGeom>
              <a:avLst/>
              <a:gdLst/>
              <a:ahLst/>
              <a:cxnLst/>
              <a:rect l="l" t="t" r="r" b="b"/>
              <a:pathLst>
                <a:path w="2913555" h="199567">
                  <a:moveTo>
                    <a:pt x="51457" y="0"/>
                  </a:moveTo>
                  <a:lnTo>
                    <a:pt x="2862099" y="0"/>
                  </a:lnTo>
                  <a:cubicBezTo>
                    <a:pt x="2890517" y="0"/>
                    <a:pt x="2913555" y="23038"/>
                    <a:pt x="2913555" y="51457"/>
                  </a:cubicBezTo>
                  <a:lnTo>
                    <a:pt x="2913555" y="148110"/>
                  </a:lnTo>
                  <a:cubicBezTo>
                    <a:pt x="2913555" y="176529"/>
                    <a:pt x="2890517" y="199567"/>
                    <a:pt x="2862099" y="199567"/>
                  </a:cubicBezTo>
                  <a:lnTo>
                    <a:pt x="51457" y="199567"/>
                  </a:lnTo>
                  <a:cubicBezTo>
                    <a:pt x="23038" y="199567"/>
                    <a:pt x="0" y="176529"/>
                    <a:pt x="0" y="148110"/>
                  </a:cubicBezTo>
                  <a:lnTo>
                    <a:pt x="0" y="51457"/>
                  </a:lnTo>
                  <a:cubicBezTo>
                    <a:pt x="0" y="23038"/>
                    <a:pt x="23038" y="0"/>
                    <a:pt x="51457" y="0"/>
                  </a:cubicBezTo>
                  <a:close/>
                </a:path>
              </a:pathLst>
            </a:custGeom>
            <a:solidFill>
              <a:srgbClr val="E7E7E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FFFA977-838C-F7AE-185F-2755E181ADBE}"/>
                </a:ext>
              </a:extLst>
            </p:cNvPr>
            <p:cNvSpPr txBox="1"/>
            <p:nvPr/>
          </p:nvSpPr>
          <p:spPr>
            <a:xfrm>
              <a:off x="0" y="-219075"/>
              <a:ext cx="2913555" cy="418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46147525-22F6-7210-D711-61D6DB494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2" y="1105252"/>
            <a:ext cx="914048" cy="91404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21FF6-4C9F-5EC9-35D6-B735D35E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39DCF4-B150-9B28-7731-4D8A36CE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9A4DCE-E252-04A9-8FF4-8E54174C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BF772-CC0B-6C40-B63F-73F7A545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48B98-3E27-E99A-3518-7854FAB2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D60F0-25D1-B98F-F6D9-F89AFD8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58A3B-6D70-794B-D9F1-6300BB1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B2E9BF-8438-5C14-D786-DD9FB52DA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39EDD9-660D-FECD-BE67-5A750183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0B1C4F-0F53-414D-F52C-EEC89BB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30475-6152-88D0-43B6-48F4E928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E8C4E-624C-53E0-093F-C4B7ECC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888235-DD4E-D212-8766-B7A26FAC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E872C2-624D-C3A4-67F1-26E10031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84D22C-8FB3-CFEA-1851-9569FF9ED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D5221-53CC-85A5-DCB4-A174A1167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ED13BF-29C9-046D-DEF0-46430303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A729-ACC2-FFA6-E96F-30219EF5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E4172C4-04A8-FE34-F831-4D0E540E1CBE}"/>
              </a:ext>
            </a:extLst>
          </p:cNvPr>
          <p:cNvGrpSpPr/>
          <p:nvPr/>
        </p:nvGrpSpPr>
        <p:grpSpPr>
          <a:xfrm>
            <a:off x="857251" y="2947240"/>
            <a:ext cx="5314949" cy="1005388"/>
            <a:chOff x="0" y="0"/>
            <a:chExt cx="1857920" cy="22459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D8EDD6-1D21-6011-51A5-EBB52071FB8A}"/>
                </a:ext>
              </a:extLst>
            </p:cNvPr>
            <p:cNvSpPr/>
            <p:nvPr/>
          </p:nvSpPr>
          <p:spPr>
            <a:xfrm>
              <a:off x="0" y="0"/>
              <a:ext cx="1857920" cy="224591"/>
            </a:xfrm>
            <a:custGeom>
              <a:avLst/>
              <a:gdLst/>
              <a:ahLst/>
              <a:cxnLst/>
              <a:rect l="l" t="t" r="r" b="b"/>
              <a:pathLst>
                <a:path w="1857920" h="224591">
                  <a:moveTo>
                    <a:pt x="109748" y="0"/>
                  </a:moveTo>
                  <a:lnTo>
                    <a:pt x="1748172" y="0"/>
                  </a:lnTo>
                  <a:cubicBezTo>
                    <a:pt x="1777279" y="0"/>
                    <a:pt x="1805194" y="11563"/>
                    <a:pt x="1825775" y="32144"/>
                  </a:cubicBezTo>
                  <a:cubicBezTo>
                    <a:pt x="1846357" y="52726"/>
                    <a:pt x="1857920" y="80641"/>
                    <a:pt x="1857920" y="109748"/>
                  </a:cubicBezTo>
                  <a:lnTo>
                    <a:pt x="1857920" y="114843"/>
                  </a:lnTo>
                  <a:cubicBezTo>
                    <a:pt x="1857920" y="143950"/>
                    <a:pt x="1846357" y="171865"/>
                    <a:pt x="1825775" y="192446"/>
                  </a:cubicBezTo>
                  <a:cubicBezTo>
                    <a:pt x="1805194" y="213028"/>
                    <a:pt x="1777279" y="224591"/>
                    <a:pt x="1748172" y="224591"/>
                  </a:cubicBezTo>
                  <a:lnTo>
                    <a:pt x="109748" y="224591"/>
                  </a:lnTo>
                  <a:cubicBezTo>
                    <a:pt x="80641" y="224591"/>
                    <a:pt x="52726" y="213028"/>
                    <a:pt x="32144" y="192446"/>
                  </a:cubicBezTo>
                  <a:cubicBezTo>
                    <a:pt x="11563" y="171865"/>
                    <a:pt x="0" y="143950"/>
                    <a:pt x="0" y="114843"/>
                  </a:cubicBezTo>
                  <a:lnTo>
                    <a:pt x="0" y="109748"/>
                  </a:lnTo>
                  <a:cubicBezTo>
                    <a:pt x="0" y="80641"/>
                    <a:pt x="11563" y="52726"/>
                    <a:pt x="32144" y="32144"/>
                  </a:cubicBezTo>
                  <a:cubicBezTo>
                    <a:pt x="52726" y="11563"/>
                    <a:pt x="80641" y="0"/>
                    <a:pt x="109748" y="0"/>
                  </a:cubicBezTo>
                  <a:close/>
                </a:path>
              </a:pathLst>
            </a:custGeom>
            <a:solidFill>
              <a:srgbClr val="FDD23D"/>
            </a:solidFill>
            <a:ln w="5715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9D066E-6B63-83DE-21C2-CDBD1B74E98A}"/>
                </a:ext>
              </a:extLst>
            </p:cNvPr>
            <p:cNvSpPr txBox="1"/>
            <p:nvPr/>
          </p:nvSpPr>
          <p:spPr>
            <a:xfrm>
              <a:off x="0" y="-28575"/>
              <a:ext cx="1857920" cy="253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62A2319-1536-7267-F298-F66970EC2939}"/>
              </a:ext>
            </a:extLst>
          </p:cNvPr>
          <p:cNvSpPr txBox="1"/>
          <p:nvPr/>
        </p:nvSpPr>
        <p:spPr>
          <a:xfrm>
            <a:off x="2514600" y="4425771"/>
            <a:ext cx="140208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はじめての３Ｄゲーム制作</a:t>
            </a:r>
            <a:endParaRPr lang="en-US" altLang="ja-JP" sz="8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6098A63-5A95-29F1-5342-424D7EBFB6AA}"/>
              </a:ext>
            </a:extLst>
          </p:cNvPr>
          <p:cNvSpPr txBox="1"/>
          <p:nvPr/>
        </p:nvSpPr>
        <p:spPr>
          <a:xfrm>
            <a:off x="914400" y="3203257"/>
            <a:ext cx="5105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Roblox</a:t>
            </a:r>
            <a:r>
              <a:rPr lang="ja-JP" altLang="en-US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コース 第１章</a:t>
            </a:r>
            <a:endParaRPr lang="en-US" altLang="ja-JP" sz="32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3616D0-994E-187F-FD14-A75F7243D8B7}"/>
              </a:ext>
            </a:extLst>
          </p:cNvPr>
          <p:cNvSpPr txBox="1"/>
          <p:nvPr/>
        </p:nvSpPr>
        <p:spPr>
          <a:xfrm>
            <a:off x="10058400" y="6447232"/>
            <a:ext cx="64770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79"/>
              </a:lnSpc>
              <a:spcBef>
                <a:spcPct val="0"/>
              </a:spcBef>
            </a:pPr>
            <a:r>
              <a:rPr lang="ja-JP" altLang="en-US" sz="48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発表者：じぶんのなまえ</a:t>
            </a:r>
            <a:endParaRPr lang="en-US" sz="48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16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E0CAF924-E2FD-6AFA-C740-4BD2FE32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0806"/>
            <a:ext cx="1005387" cy="1005387"/>
          </a:xfrm>
          <a:prstGeom prst="roundRect">
            <a:avLst/>
          </a:prstGeom>
          <a:noFill/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855585B7-2AEC-B2C7-8A88-08708FC02D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000" y="8953500"/>
            <a:ext cx="3618610" cy="48872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0A7CDEC-1A6B-3EE4-2814-354CE01FBFBF}"/>
              </a:ext>
            </a:extLst>
          </p:cNvPr>
          <p:cNvCxnSpPr/>
          <p:nvPr/>
        </p:nvCxnSpPr>
        <p:spPr>
          <a:xfrm>
            <a:off x="1905000" y="5759053"/>
            <a:ext cx="14782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1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テンプレートを元に制作練習！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B5368E-4D30-ACE5-E03D-EFC817F1027D}"/>
              </a:ext>
            </a:extLst>
          </p:cNvPr>
          <p:cNvSpPr/>
          <p:nvPr/>
        </p:nvSpPr>
        <p:spPr>
          <a:xfrm>
            <a:off x="4191000" y="3390900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（発表に使わなかったテンプレート作品①）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E2132-6E1D-A52E-C8C5-EE48FBDC3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B851980F-53DE-49F9-7F52-8CEFBEA3D464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テンプレートを元に制作練習！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9D70A3-5C57-7EDA-0343-D4A1F48C397F}"/>
              </a:ext>
            </a:extLst>
          </p:cNvPr>
          <p:cNvSpPr/>
          <p:nvPr/>
        </p:nvSpPr>
        <p:spPr>
          <a:xfrm>
            <a:off x="4191000" y="3390900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（発表に使わなかったテンプレート作品②）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</p:spTree>
    <p:extLst>
      <p:ext uri="{BB962C8B-B14F-4D97-AF65-F5344CB8AC3E}">
        <p14:creationId xmlns:p14="http://schemas.microsoft.com/office/powerpoint/2010/main" val="421130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6B2-2E16-1424-5B08-ABAD72F4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E3C7C1F-349A-2EA6-DB2A-857CA7A5F9CB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テンプレートからオリジナル制作！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9472233-C1C7-009A-3DE6-3EE3599B3C43}"/>
              </a:ext>
            </a:extLst>
          </p:cNvPr>
          <p:cNvSpPr txBox="1"/>
          <p:nvPr/>
        </p:nvSpPr>
        <p:spPr>
          <a:xfrm>
            <a:off x="1524000" y="2552700"/>
            <a:ext cx="85344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タイトル「 　　　　　　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78612D-65F1-F33F-981C-603D78499D7F}"/>
              </a:ext>
            </a:extLst>
          </p:cNvPr>
          <p:cNvSpPr/>
          <p:nvPr/>
        </p:nvSpPr>
        <p:spPr>
          <a:xfrm>
            <a:off x="4191000" y="4000500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（発表作品）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</p:spTree>
    <p:extLst>
      <p:ext uri="{BB962C8B-B14F-4D97-AF65-F5344CB8AC3E}">
        <p14:creationId xmlns:p14="http://schemas.microsoft.com/office/powerpoint/2010/main" val="394973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ED0DF87C-A592-AAD6-406D-4A2E39125A96}"/>
              </a:ext>
            </a:extLst>
          </p:cNvPr>
          <p:cNvSpPr txBox="1"/>
          <p:nvPr/>
        </p:nvSpPr>
        <p:spPr>
          <a:xfrm>
            <a:off x="1981200" y="4229100"/>
            <a:ext cx="140208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作品をごらんください！</a:t>
            </a:r>
            <a:endParaRPr lang="en-US" altLang="ja-JP" sz="8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465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16281-C893-3C99-B3DF-93AF44BCC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53BD7F7D-38A4-69B9-1886-2BB82BE16540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テンプレートからオリジナル制作！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2919C87-6690-7210-116D-7DE0529FF000}"/>
              </a:ext>
            </a:extLst>
          </p:cNvPr>
          <p:cNvSpPr txBox="1"/>
          <p:nvPr/>
        </p:nvSpPr>
        <p:spPr>
          <a:xfrm>
            <a:off x="1524000" y="2628900"/>
            <a:ext cx="9906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ja-JP" altLang="en-US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どんなギミックにアレンジしたか書く</a:t>
            </a:r>
            <a:endParaRPr lang="en-US" altLang="ja-JP" sz="4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A9F6500-1163-44F2-99F3-61A89775FED2}"/>
              </a:ext>
            </a:extLst>
          </p:cNvPr>
          <p:cNvSpPr/>
          <p:nvPr/>
        </p:nvSpPr>
        <p:spPr>
          <a:xfrm>
            <a:off x="2376816" y="4305300"/>
            <a:ext cx="4100184" cy="411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（ギミックの</a:t>
            </a:r>
            <a:r>
              <a:rPr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</a:t>
            </a:r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2DBCC82-E800-F6F4-E386-77DDEB6B6B15}"/>
              </a:ext>
            </a:extLst>
          </p:cNvPr>
          <p:cNvSpPr/>
          <p:nvPr/>
        </p:nvSpPr>
        <p:spPr>
          <a:xfrm>
            <a:off x="8077202" y="4305300"/>
            <a:ext cx="7467600" cy="411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スクリプトの画像</a:t>
            </a:r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</p:spTree>
    <p:extLst>
      <p:ext uri="{BB962C8B-B14F-4D97-AF65-F5344CB8AC3E}">
        <p14:creationId xmlns:p14="http://schemas.microsoft.com/office/powerpoint/2010/main" val="36423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279</Words>
  <Application>Microsoft Office PowerPoint</Application>
  <PresentationFormat>ユーザー設定</PresentationFormat>
  <Paragraphs>45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游ゴシック Light</vt:lpstr>
      <vt:lpstr>游ゴシック</vt:lpstr>
      <vt:lpstr>BIZ UDPゴシック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長田アカウント</dc:creator>
  <cp:lastModifiedBy>アカウント 長田</cp:lastModifiedBy>
  <cp:revision>23</cp:revision>
  <dcterms:created xsi:type="dcterms:W3CDTF">2006-08-16T00:00:00Z</dcterms:created>
  <dcterms:modified xsi:type="dcterms:W3CDTF">2026-03-30T05:09:52Z</dcterms:modified>
  <dc:identifier>DAGyAhlbrCU</dc:identifier>
</cp:coreProperties>
</file>